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0287000" cx="10287000"/>
  <p:notesSz cx="6858000" cy="9144000"/>
  <p:embeddedFontLst>
    <p:embeddedFont>
      <p:font typeface="Roboto Black"/>
      <p:bold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Changa"/>
      <p:regular r:id="rId27"/>
      <p:bold r:id="rId28"/>
    </p:embeddedFont>
    <p:embeddedFont>
      <p:font typeface="Changa ExtraBold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Changa-bold.fntdata"/><Relationship Id="rId27" Type="http://schemas.openxmlformats.org/officeDocument/2006/relationships/font" Target="fonts/Chang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hanga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cc7e6941e_0_182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cc7e6941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44fa964427_0_194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44fa96442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2df5baf55_0_0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42df5baf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42df5baf55_0_8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42df5baf5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2df5baf55_0_12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2df5baf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2df5baf55_0_4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2df5baf5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2df5baf55_0_546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2df5baf55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df14a3fca_1_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df14a3f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df14a3fca_1_39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df14a3fc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2df5baf55_0_549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2df5baf55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4fa964427_0_111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4fa96442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4fa964427_0_67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4fa96442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2df5baf55_0_16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2df5baf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4fa964427_0_163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44fa96442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0672" y="1489150"/>
            <a:ext cx="9585600" cy="41052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0663" y="5668250"/>
            <a:ext cx="9585600" cy="1585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0663" y="2212250"/>
            <a:ext cx="9585600" cy="39270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0663" y="6304450"/>
            <a:ext cx="9585600" cy="26016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lobo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28700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es">
  <p:cSld name="TITLE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28700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iangulo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28700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28700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">
  <p:cSld name="CUSTOM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28700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ulo">
  <p:cSld name="CUSTOM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28700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28700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row">
  <p:cSld name="CUSTOM_2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28700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50663" y="4301700"/>
            <a:ext cx="9585600" cy="1683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sangulo">
  <p:cSld name="CUSTOM_2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1028700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50663" y="2304950"/>
            <a:ext cx="95856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50663" y="2304950"/>
            <a:ext cx="45000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436450" y="2304950"/>
            <a:ext cx="45000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50663" y="1111200"/>
            <a:ext cx="3159000" cy="15114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50663" y="2779200"/>
            <a:ext cx="3159000" cy="6358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51531" y="900300"/>
            <a:ext cx="7163700" cy="8181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143500" y="-250"/>
            <a:ext cx="51435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8688" y="2466350"/>
            <a:ext cx="4550700" cy="29646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8688" y="5606150"/>
            <a:ext cx="4550700" cy="2470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556938" y="1448150"/>
            <a:ext cx="4316700" cy="739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50663" y="8461150"/>
            <a:ext cx="6748800" cy="121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0663" y="2304950"/>
            <a:ext cx="9585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25" y="0"/>
            <a:ext cx="1028700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hanga"/>
              <a:buNone/>
              <a:defRPr b="1" sz="40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hanga"/>
              <a:buNone/>
              <a:defRPr b="1" sz="40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hanga"/>
              <a:buNone/>
              <a:defRPr b="1" sz="40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hanga"/>
              <a:buNone/>
              <a:defRPr b="1" sz="40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hanga"/>
              <a:buNone/>
              <a:defRPr b="1" sz="40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hanga"/>
              <a:buNone/>
              <a:defRPr b="1" sz="40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hanga"/>
              <a:buNone/>
              <a:defRPr b="1" sz="40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hanga"/>
              <a:buNone/>
              <a:defRPr b="1" sz="40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hanga"/>
              <a:buNone/>
              <a:defRPr b="1" sz="40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50663" y="2304950"/>
            <a:ext cx="9585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873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Char char="●"/>
              <a:defRPr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○"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■"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○"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■"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○"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■"/>
              <a:def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 rtl="0" algn="r"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23"/>
          <p:cNvGrpSpPr/>
          <p:nvPr/>
        </p:nvGrpSpPr>
        <p:grpSpPr>
          <a:xfrm>
            <a:off x="2260672" y="3796175"/>
            <a:ext cx="5762331" cy="2695807"/>
            <a:chOff x="4652962" y="1494377"/>
            <a:chExt cx="2882607" cy="1348578"/>
          </a:xfrm>
        </p:grpSpPr>
        <p:sp>
          <p:nvSpPr>
            <p:cNvPr id="81" name="Google Shape;81;p23"/>
            <p:cNvSpPr/>
            <p:nvPr/>
          </p:nvSpPr>
          <p:spPr>
            <a:xfrm>
              <a:off x="4652962" y="1494377"/>
              <a:ext cx="1356321" cy="1348578"/>
            </a:xfrm>
            <a:custGeom>
              <a:rect b="b" l="l" r="r" t="t"/>
              <a:pathLst>
                <a:path extrusionOk="0" h="1348578" w="1356321">
                  <a:moveTo>
                    <a:pt x="1356322" y="581911"/>
                  </a:moveTo>
                  <a:lnTo>
                    <a:pt x="1340224" y="712775"/>
                  </a:lnTo>
                  <a:cubicBezTo>
                    <a:pt x="1337319" y="735682"/>
                    <a:pt x="1333804" y="758190"/>
                    <a:pt x="1329071" y="780069"/>
                  </a:cubicBezTo>
                  <a:lnTo>
                    <a:pt x="1135456" y="780069"/>
                  </a:lnTo>
                  <a:lnTo>
                    <a:pt x="1073534" y="786717"/>
                  </a:lnTo>
                  <a:lnTo>
                    <a:pt x="1063599" y="841953"/>
                  </a:lnTo>
                  <a:cubicBezTo>
                    <a:pt x="1042978" y="960072"/>
                    <a:pt x="1060732" y="1072982"/>
                    <a:pt x="1113987" y="1167479"/>
                  </a:cubicBezTo>
                  <a:cubicBezTo>
                    <a:pt x="988066" y="1282484"/>
                    <a:pt x="818178" y="1348578"/>
                    <a:pt x="624325" y="1348578"/>
                  </a:cubicBezTo>
                  <a:cubicBezTo>
                    <a:pt x="427834" y="1348578"/>
                    <a:pt x="256517" y="1277341"/>
                    <a:pt x="142160" y="1148105"/>
                  </a:cubicBezTo>
                  <a:cubicBezTo>
                    <a:pt x="31689" y="1023252"/>
                    <a:pt x="-17022" y="854574"/>
                    <a:pt x="5296" y="673551"/>
                  </a:cubicBezTo>
                  <a:cubicBezTo>
                    <a:pt x="51520" y="296047"/>
                    <a:pt x="385524" y="0"/>
                    <a:pt x="765124" y="0"/>
                  </a:cubicBezTo>
                  <a:cubicBezTo>
                    <a:pt x="1000658" y="0"/>
                    <a:pt x="1204788" y="114548"/>
                    <a:pt x="1297686" y="298714"/>
                  </a:cubicBezTo>
                  <a:lnTo>
                    <a:pt x="1306782" y="316697"/>
                  </a:lnTo>
                  <a:lnTo>
                    <a:pt x="1009116" y="476231"/>
                  </a:lnTo>
                  <a:lnTo>
                    <a:pt x="999629" y="457486"/>
                  </a:lnTo>
                  <a:cubicBezTo>
                    <a:pt x="957719" y="374847"/>
                    <a:pt x="851401" y="321650"/>
                    <a:pt x="729024" y="321650"/>
                  </a:cubicBezTo>
                  <a:cubicBezTo>
                    <a:pt x="525275" y="321650"/>
                    <a:pt x="358873" y="472516"/>
                    <a:pt x="333298" y="680428"/>
                  </a:cubicBezTo>
                  <a:cubicBezTo>
                    <a:pt x="321135" y="779050"/>
                    <a:pt x="343795" y="863841"/>
                    <a:pt x="398526" y="926021"/>
                  </a:cubicBezTo>
                  <a:cubicBezTo>
                    <a:pt x="457143" y="992324"/>
                    <a:pt x="548373" y="1027186"/>
                    <a:pt x="662301" y="1027186"/>
                  </a:cubicBezTo>
                  <a:cubicBezTo>
                    <a:pt x="801462" y="1027186"/>
                    <a:pt x="910037" y="973236"/>
                    <a:pt x="972378" y="874614"/>
                  </a:cubicBezTo>
                  <a:lnTo>
                    <a:pt x="648471" y="874614"/>
                  </a:lnTo>
                  <a:lnTo>
                    <a:pt x="684409" y="581911"/>
                  </a:lnTo>
                  <a:lnTo>
                    <a:pt x="1356322" y="581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3"/>
            <p:cNvSpPr/>
            <p:nvPr/>
          </p:nvSpPr>
          <p:spPr>
            <a:xfrm>
              <a:off x="5759922" y="1494377"/>
              <a:ext cx="1139462" cy="1345301"/>
            </a:xfrm>
            <a:custGeom>
              <a:rect b="b" l="l" r="r" t="t"/>
              <a:pathLst>
                <a:path extrusionOk="0" h="1345301" w="1139462">
                  <a:moveTo>
                    <a:pt x="888622" y="481584"/>
                  </a:moveTo>
                  <a:lnTo>
                    <a:pt x="818470" y="863670"/>
                  </a:lnTo>
                  <a:lnTo>
                    <a:pt x="984853" y="863670"/>
                  </a:lnTo>
                  <a:lnTo>
                    <a:pt x="983157" y="873366"/>
                  </a:lnTo>
                  <a:cubicBezTo>
                    <a:pt x="928274" y="1135923"/>
                    <a:pt x="677443" y="1345302"/>
                    <a:pt x="415753" y="1345302"/>
                  </a:cubicBezTo>
                  <a:cubicBezTo>
                    <a:pt x="285232" y="1345302"/>
                    <a:pt x="170903" y="1294448"/>
                    <a:pt x="93703" y="1202636"/>
                  </a:cubicBezTo>
                  <a:cubicBezTo>
                    <a:pt x="14865" y="1108720"/>
                    <a:pt x="-15701" y="983818"/>
                    <a:pt x="7635" y="850916"/>
                  </a:cubicBezTo>
                  <a:lnTo>
                    <a:pt x="10712" y="833533"/>
                  </a:lnTo>
                  <a:lnTo>
                    <a:pt x="28486" y="831685"/>
                  </a:lnTo>
                  <a:lnTo>
                    <a:pt x="339163" y="831685"/>
                  </a:lnTo>
                  <a:lnTo>
                    <a:pt x="334838" y="858117"/>
                  </a:lnTo>
                  <a:cubicBezTo>
                    <a:pt x="327199" y="901475"/>
                    <a:pt x="336229" y="940079"/>
                    <a:pt x="360832" y="969997"/>
                  </a:cubicBezTo>
                  <a:cubicBezTo>
                    <a:pt x="385988" y="1000535"/>
                    <a:pt x="423402" y="1017461"/>
                    <a:pt x="465693" y="1017461"/>
                  </a:cubicBezTo>
                  <a:cubicBezTo>
                    <a:pt x="508003" y="1017461"/>
                    <a:pt x="552418" y="999477"/>
                    <a:pt x="590394" y="967302"/>
                  </a:cubicBezTo>
                  <a:cubicBezTo>
                    <a:pt x="627551" y="935707"/>
                    <a:pt x="660784" y="861812"/>
                    <a:pt x="668604" y="831685"/>
                  </a:cubicBezTo>
                  <a:cubicBezTo>
                    <a:pt x="670871" y="822779"/>
                    <a:pt x="762339" y="301152"/>
                    <a:pt x="762339" y="301152"/>
                  </a:cubicBezTo>
                  <a:lnTo>
                    <a:pt x="459501" y="301152"/>
                  </a:lnTo>
                  <a:lnTo>
                    <a:pt x="519328" y="0"/>
                  </a:lnTo>
                  <a:lnTo>
                    <a:pt x="1139463" y="0"/>
                  </a:lnTo>
                  <a:lnTo>
                    <a:pt x="1053366" y="481584"/>
                  </a:lnTo>
                  <a:lnTo>
                    <a:pt x="888622" y="4815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3"/>
            <p:cNvSpPr/>
            <p:nvPr/>
          </p:nvSpPr>
          <p:spPr>
            <a:xfrm>
              <a:off x="6640353" y="1744951"/>
              <a:ext cx="895216" cy="844076"/>
            </a:xfrm>
            <a:custGeom>
              <a:rect b="b" l="l" r="r" t="t"/>
              <a:pathLst>
                <a:path extrusionOk="0" h="844076" w="895216">
                  <a:moveTo>
                    <a:pt x="845753" y="561604"/>
                  </a:moveTo>
                  <a:lnTo>
                    <a:pt x="563223" y="561604"/>
                  </a:lnTo>
                  <a:lnTo>
                    <a:pt x="513817" y="844077"/>
                  </a:lnTo>
                  <a:lnTo>
                    <a:pt x="233067" y="844077"/>
                  </a:lnTo>
                  <a:lnTo>
                    <a:pt x="282473" y="561604"/>
                  </a:lnTo>
                  <a:lnTo>
                    <a:pt x="0" y="561604"/>
                  </a:lnTo>
                  <a:lnTo>
                    <a:pt x="51187" y="282578"/>
                  </a:lnTo>
                  <a:lnTo>
                    <a:pt x="331937" y="282578"/>
                  </a:lnTo>
                  <a:lnTo>
                    <a:pt x="383124" y="0"/>
                  </a:lnTo>
                  <a:lnTo>
                    <a:pt x="662140" y="0"/>
                  </a:lnTo>
                  <a:lnTo>
                    <a:pt x="612686" y="282578"/>
                  </a:lnTo>
                  <a:lnTo>
                    <a:pt x="895217" y="282578"/>
                  </a:lnTo>
                  <a:lnTo>
                    <a:pt x="845753" y="561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23"/>
          <p:cNvGrpSpPr/>
          <p:nvPr/>
        </p:nvGrpSpPr>
        <p:grpSpPr>
          <a:xfrm>
            <a:off x="1141534" y="8813706"/>
            <a:ext cx="8018629" cy="638517"/>
            <a:chOff x="1141534" y="8813706"/>
            <a:chExt cx="8018629" cy="638517"/>
          </a:xfrm>
        </p:grpSpPr>
        <p:grpSp>
          <p:nvGrpSpPr>
            <p:cNvPr id="85" name="Google Shape;85;p23"/>
            <p:cNvGrpSpPr/>
            <p:nvPr/>
          </p:nvGrpSpPr>
          <p:grpSpPr>
            <a:xfrm>
              <a:off x="1141534" y="8820578"/>
              <a:ext cx="631398" cy="631398"/>
              <a:chOff x="3300024" y="1818011"/>
              <a:chExt cx="1061751" cy="1061751"/>
            </a:xfrm>
          </p:grpSpPr>
          <p:sp>
            <p:nvSpPr>
              <p:cNvPr id="86" name="Google Shape;86;p23"/>
              <p:cNvSpPr/>
              <p:nvPr/>
            </p:nvSpPr>
            <p:spPr>
              <a:xfrm>
                <a:off x="3685214" y="2213870"/>
                <a:ext cx="234029" cy="270128"/>
              </a:xfrm>
              <a:custGeom>
                <a:rect b="b" l="l" r="r" t="t"/>
                <a:pathLst>
                  <a:path extrusionOk="0" h="270128" w="234029">
                    <a:moveTo>
                      <a:pt x="0" y="0"/>
                    </a:moveTo>
                    <a:lnTo>
                      <a:pt x="0" y="270129"/>
                    </a:lnTo>
                    <a:lnTo>
                      <a:pt x="234029" y="1350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23"/>
              <p:cNvSpPr/>
              <p:nvPr/>
            </p:nvSpPr>
            <p:spPr>
              <a:xfrm>
                <a:off x="3300024" y="1818011"/>
                <a:ext cx="1061751" cy="1061751"/>
              </a:xfrm>
              <a:custGeom>
                <a:rect b="b" l="l" r="r" t="t"/>
                <a:pathLst>
                  <a:path extrusionOk="0" h="1061751" w="1061751">
                    <a:moveTo>
                      <a:pt x="1061752" y="530924"/>
                    </a:move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ubicBezTo>
                      <a:pt x="824103" y="1061752"/>
                      <a:pt x="1061752" y="824103"/>
                      <a:pt x="1061752" y="530924"/>
                    </a:cubicBezTo>
                    <a:close/>
                    <a:moveTo>
                      <a:pt x="299180" y="815054"/>
                    </a:moveTo>
                    <a:cubicBezTo>
                      <a:pt x="281464" y="804767"/>
                      <a:pt x="270510" y="785813"/>
                      <a:pt x="270510" y="765334"/>
                    </a:cubicBezTo>
                    <a:lnTo>
                      <a:pt x="270510" y="296418"/>
                    </a:lnTo>
                    <a:cubicBezTo>
                      <a:pt x="270510" y="275939"/>
                      <a:pt x="281464" y="256985"/>
                      <a:pt x="299180" y="246793"/>
                    </a:cubicBezTo>
                    <a:cubicBezTo>
                      <a:pt x="316992" y="236506"/>
                      <a:pt x="338804" y="236506"/>
                      <a:pt x="356616" y="246793"/>
                    </a:cubicBezTo>
                    <a:lnTo>
                      <a:pt x="762667" y="481203"/>
                    </a:lnTo>
                    <a:cubicBezTo>
                      <a:pt x="780383" y="491490"/>
                      <a:pt x="791337" y="510445"/>
                      <a:pt x="791337" y="530924"/>
                    </a:cubicBezTo>
                    <a:cubicBezTo>
                      <a:pt x="791337" y="551402"/>
                      <a:pt x="780383" y="570357"/>
                      <a:pt x="762667" y="580549"/>
                    </a:cubicBezTo>
                    <a:lnTo>
                      <a:pt x="356616" y="815054"/>
                    </a:lnTo>
                    <a:cubicBezTo>
                      <a:pt x="338804" y="825246"/>
                      <a:pt x="316897" y="825246"/>
                      <a:pt x="299180" y="815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23"/>
            <p:cNvGrpSpPr/>
            <p:nvPr/>
          </p:nvGrpSpPr>
          <p:grpSpPr>
            <a:xfrm>
              <a:off x="2635663" y="8820824"/>
              <a:ext cx="631455" cy="631398"/>
              <a:chOff x="5455245" y="3322271"/>
              <a:chExt cx="1061847" cy="1061751"/>
            </a:xfrm>
          </p:grpSpPr>
          <p:sp>
            <p:nvSpPr>
              <p:cNvPr id="89" name="Google Shape;89;p23"/>
              <p:cNvSpPr/>
              <p:nvPr/>
            </p:nvSpPr>
            <p:spPr>
              <a:xfrm>
                <a:off x="5455245" y="33222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744" y="0"/>
                      <a:pt x="0" y="237649"/>
                      <a:pt x="0" y="530924"/>
                    </a:cubicBezTo>
                    <a:cubicBezTo>
                      <a:pt x="0" y="824103"/>
                      <a:pt x="237744" y="1061752"/>
                      <a:pt x="530924" y="1061752"/>
                    </a:cubicBezTo>
                    <a:close/>
                    <a:moveTo>
                      <a:pt x="530924" y="272510"/>
                    </a:moveTo>
                    <a:cubicBezTo>
                      <a:pt x="673322" y="272510"/>
                      <a:pt x="789242" y="388430"/>
                      <a:pt x="789242" y="530828"/>
                    </a:cubicBezTo>
                    <a:cubicBezTo>
                      <a:pt x="789242" y="673227"/>
                      <a:pt x="673322" y="789242"/>
                      <a:pt x="530924" y="789242"/>
                    </a:cubicBezTo>
                    <a:cubicBezTo>
                      <a:pt x="388525" y="789242"/>
                      <a:pt x="272606" y="673418"/>
                      <a:pt x="272606" y="530924"/>
                    </a:cubicBezTo>
                    <a:cubicBezTo>
                      <a:pt x="272606" y="388430"/>
                      <a:pt x="388525" y="272510"/>
                      <a:pt x="530924" y="2725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3"/>
              <p:cNvSpPr/>
              <p:nvPr/>
            </p:nvSpPr>
            <p:spPr>
              <a:xfrm>
                <a:off x="5842531" y="3709652"/>
                <a:ext cx="287178" cy="287083"/>
              </a:xfrm>
              <a:custGeom>
                <a:rect b="b" l="l" r="r" t="t"/>
                <a:pathLst>
                  <a:path extrusionOk="0" h="287083" w="287178">
                    <a:moveTo>
                      <a:pt x="143637" y="287084"/>
                    </a:moveTo>
                    <a:cubicBezTo>
                      <a:pt x="222790" y="287084"/>
                      <a:pt x="287179" y="222695"/>
                      <a:pt x="287179" y="143542"/>
                    </a:cubicBezTo>
                    <a:cubicBezTo>
                      <a:pt x="287179" y="64389"/>
                      <a:pt x="222790" y="0"/>
                      <a:pt x="143637" y="0"/>
                    </a:cubicBezTo>
                    <a:cubicBezTo>
                      <a:pt x="64484" y="0"/>
                      <a:pt x="0" y="64389"/>
                      <a:pt x="0" y="143542"/>
                    </a:cubicBezTo>
                    <a:cubicBezTo>
                      <a:pt x="0" y="222599"/>
                      <a:pt x="64389" y="287084"/>
                      <a:pt x="143637" y="287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" name="Google Shape;91;p23"/>
            <p:cNvSpPr/>
            <p:nvPr/>
          </p:nvSpPr>
          <p:spPr>
            <a:xfrm>
              <a:off x="4094042" y="8820431"/>
              <a:ext cx="631792" cy="631735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323374" y="404622"/>
                  </a:moveTo>
                  <a:cubicBezTo>
                    <a:pt x="300990" y="382143"/>
                    <a:pt x="300990" y="345853"/>
                    <a:pt x="323374" y="323469"/>
                  </a:cubicBezTo>
                  <a:cubicBezTo>
                    <a:pt x="345853" y="301085"/>
                    <a:pt x="382143" y="301085"/>
                    <a:pt x="404527" y="323469"/>
                  </a:cubicBezTo>
                  <a:lnTo>
                    <a:pt x="530924" y="449771"/>
                  </a:lnTo>
                  <a:lnTo>
                    <a:pt x="657320" y="323469"/>
                  </a:lnTo>
                  <a:cubicBezTo>
                    <a:pt x="679704" y="301085"/>
                    <a:pt x="716090" y="301085"/>
                    <a:pt x="738473" y="323469"/>
                  </a:cubicBezTo>
                  <a:cubicBezTo>
                    <a:pt x="760952" y="345853"/>
                    <a:pt x="760952" y="382238"/>
                    <a:pt x="738473" y="404622"/>
                  </a:cubicBezTo>
                  <a:lnTo>
                    <a:pt x="612077" y="530924"/>
                  </a:lnTo>
                  <a:lnTo>
                    <a:pt x="738378" y="657225"/>
                  </a:lnTo>
                  <a:cubicBezTo>
                    <a:pt x="760857" y="679609"/>
                    <a:pt x="760857" y="715994"/>
                    <a:pt x="738378" y="738378"/>
                  </a:cubicBezTo>
                  <a:cubicBezTo>
                    <a:pt x="715994" y="760857"/>
                    <a:pt x="679609" y="760857"/>
                    <a:pt x="657225" y="738378"/>
                  </a:cubicBezTo>
                  <a:lnTo>
                    <a:pt x="530924" y="612077"/>
                  </a:lnTo>
                  <a:lnTo>
                    <a:pt x="404527" y="738378"/>
                  </a:lnTo>
                  <a:cubicBezTo>
                    <a:pt x="382143" y="760857"/>
                    <a:pt x="345853" y="760857"/>
                    <a:pt x="323374" y="738378"/>
                  </a:cubicBezTo>
                  <a:cubicBezTo>
                    <a:pt x="300990" y="715994"/>
                    <a:pt x="300990" y="679609"/>
                    <a:pt x="323374" y="657225"/>
                  </a:cubicBezTo>
                  <a:lnTo>
                    <a:pt x="449771" y="530924"/>
                  </a:lnTo>
                  <a:lnTo>
                    <a:pt x="323374" y="404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92;p23"/>
            <p:cNvGrpSpPr/>
            <p:nvPr/>
          </p:nvGrpSpPr>
          <p:grpSpPr>
            <a:xfrm>
              <a:off x="5552799" y="8816045"/>
              <a:ext cx="631455" cy="631398"/>
              <a:chOff x="6937036" y="3705967"/>
              <a:chExt cx="1061847" cy="1061751"/>
            </a:xfrm>
          </p:grpSpPr>
          <p:sp>
            <p:nvSpPr>
              <p:cNvPr id="93" name="Google Shape;93;p23"/>
              <p:cNvSpPr/>
              <p:nvPr/>
            </p:nvSpPr>
            <p:spPr>
              <a:xfrm>
                <a:off x="6937036" y="3705967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16694" y="490347"/>
                    </a:moveTo>
                    <a:lnTo>
                      <a:pt x="490347" y="216694"/>
                    </a:lnTo>
                    <a:cubicBezTo>
                      <a:pt x="512731" y="194310"/>
                      <a:pt x="549021" y="194310"/>
                      <a:pt x="571500" y="216694"/>
                    </a:cubicBezTo>
                    <a:lnTo>
                      <a:pt x="845153" y="490347"/>
                    </a:lnTo>
                    <a:cubicBezTo>
                      <a:pt x="867537" y="512731"/>
                      <a:pt x="867537" y="549116"/>
                      <a:pt x="845153" y="571500"/>
                    </a:cubicBezTo>
                    <a:lnTo>
                      <a:pt x="571405" y="845153"/>
                    </a:lnTo>
                    <a:cubicBezTo>
                      <a:pt x="549021" y="867537"/>
                      <a:pt x="512731" y="867537"/>
                      <a:pt x="490347" y="845153"/>
                    </a:cubicBezTo>
                    <a:lnTo>
                      <a:pt x="216694" y="571500"/>
                    </a:lnTo>
                    <a:cubicBezTo>
                      <a:pt x="194215" y="549021"/>
                      <a:pt x="194215" y="512731"/>
                      <a:pt x="216694" y="4903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3"/>
              <p:cNvSpPr/>
              <p:nvPr/>
            </p:nvSpPr>
            <p:spPr>
              <a:xfrm rot="-2700000">
                <a:off x="7331885" y="4100692"/>
                <a:ext cx="272372" cy="272372"/>
              </a:xfrm>
              <a:custGeom>
                <a:rect b="b" l="l" r="r" t="t"/>
                <a:pathLst>
                  <a:path extrusionOk="0" h="272221" w="272221">
                    <a:moveTo>
                      <a:pt x="0" y="0"/>
                    </a:moveTo>
                    <a:lnTo>
                      <a:pt x="272222" y="0"/>
                    </a:lnTo>
                    <a:lnTo>
                      <a:pt x="272222" y="272222"/>
                    </a:lnTo>
                    <a:lnTo>
                      <a:pt x="0" y="2722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" name="Google Shape;95;p23"/>
            <p:cNvSpPr/>
            <p:nvPr/>
          </p:nvSpPr>
          <p:spPr>
            <a:xfrm>
              <a:off x="8528371" y="8813706"/>
              <a:ext cx="631792" cy="631735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294894" y="473488"/>
                  </a:moveTo>
                  <a:lnTo>
                    <a:pt x="473488" y="473488"/>
                  </a:lnTo>
                  <a:lnTo>
                    <a:pt x="473488" y="294799"/>
                  </a:lnTo>
                  <a:cubicBezTo>
                    <a:pt x="473488" y="263081"/>
                    <a:pt x="499205" y="237363"/>
                    <a:pt x="530924" y="237363"/>
                  </a:cubicBezTo>
                  <a:cubicBezTo>
                    <a:pt x="562547" y="237363"/>
                    <a:pt x="588264" y="263081"/>
                    <a:pt x="588264" y="294799"/>
                  </a:cubicBezTo>
                  <a:lnTo>
                    <a:pt x="588264" y="473488"/>
                  </a:lnTo>
                  <a:lnTo>
                    <a:pt x="766953" y="473488"/>
                  </a:lnTo>
                  <a:cubicBezTo>
                    <a:pt x="798671" y="473488"/>
                    <a:pt x="824294" y="499205"/>
                    <a:pt x="824294" y="530828"/>
                  </a:cubicBezTo>
                  <a:cubicBezTo>
                    <a:pt x="824294" y="562547"/>
                    <a:pt x="798671" y="588264"/>
                    <a:pt x="766953" y="588264"/>
                  </a:cubicBezTo>
                  <a:lnTo>
                    <a:pt x="588264" y="588264"/>
                  </a:lnTo>
                  <a:lnTo>
                    <a:pt x="588264" y="766953"/>
                  </a:lnTo>
                  <a:cubicBezTo>
                    <a:pt x="588264" y="798576"/>
                    <a:pt x="562547" y="824294"/>
                    <a:pt x="530924" y="824294"/>
                  </a:cubicBezTo>
                  <a:cubicBezTo>
                    <a:pt x="499300" y="824294"/>
                    <a:pt x="473488" y="798576"/>
                    <a:pt x="473488" y="766953"/>
                  </a:cubicBezTo>
                  <a:lnTo>
                    <a:pt x="473488" y="588264"/>
                  </a:lnTo>
                  <a:lnTo>
                    <a:pt x="294894" y="588264"/>
                  </a:lnTo>
                  <a:cubicBezTo>
                    <a:pt x="263176" y="588264"/>
                    <a:pt x="237458" y="562547"/>
                    <a:pt x="237458" y="530828"/>
                  </a:cubicBezTo>
                  <a:cubicBezTo>
                    <a:pt x="237363" y="499205"/>
                    <a:pt x="263081" y="473488"/>
                    <a:pt x="294894" y="4734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23"/>
            <p:cNvGrpSpPr/>
            <p:nvPr/>
          </p:nvGrpSpPr>
          <p:grpSpPr>
            <a:xfrm>
              <a:off x="7040579" y="8820600"/>
              <a:ext cx="631455" cy="631398"/>
              <a:chOff x="5122614" y="2002871"/>
              <a:chExt cx="1061847" cy="1061751"/>
            </a:xfrm>
          </p:grpSpPr>
          <p:sp>
            <p:nvSpPr>
              <p:cNvPr id="97" name="Google Shape;97;p23"/>
              <p:cNvSpPr/>
              <p:nvPr/>
            </p:nvSpPr>
            <p:spPr>
              <a:xfrm>
                <a:off x="5122614" y="20028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79940" y="337375"/>
                    </a:moveTo>
                    <a:cubicBezTo>
                      <a:pt x="279940" y="305753"/>
                      <a:pt x="305657" y="280035"/>
                      <a:pt x="337375" y="280035"/>
                    </a:cubicBezTo>
                    <a:lnTo>
                      <a:pt x="724376" y="280035"/>
                    </a:lnTo>
                    <a:cubicBezTo>
                      <a:pt x="755999" y="280035"/>
                      <a:pt x="781717" y="305753"/>
                      <a:pt x="781717" y="337375"/>
                    </a:cubicBezTo>
                    <a:lnTo>
                      <a:pt x="781717" y="724376"/>
                    </a:lnTo>
                    <a:cubicBezTo>
                      <a:pt x="781717" y="756095"/>
                      <a:pt x="755999" y="781812"/>
                      <a:pt x="724376" y="781812"/>
                    </a:cubicBezTo>
                    <a:lnTo>
                      <a:pt x="337375" y="781812"/>
                    </a:lnTo>
                    <a:cubicBezTo>
                      <a:pt x="305657" y="781812"/>
                      <a:pt x="279940" y="756095"/>
                      <a:pt x="279940" y="724376"/>
                    </a:cubicBezTo>
                    <a:lnTo>
                      <a:pt x="279940" y="337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23"/>
              <p:cNvSpPr/>
              <p:nvPr/>
            </p:nvSpPr>
            <p:spPr>
              <a:xfrm>
                <a:off x="5517425" y="2397682"/>
                <a:ext cx="272224" cy="272224"/>
              </a:xfrm>
              <a:custGeom>
                <a:rect b="b" l="l" r="r" t="t"/>
                <a:pathLst>
                  <a:path extrusionOk="0" h="272224" w="272224">
                    <a:moveTo>
                      <a:pt x="0" y="0"/>
                    </a:moveTo>
                    <a:lnTo>
                      <a:pt x="272225" y="0"/>
                    </a:lnTo>
                    <a:lnTo>
                      <a:pt x="272225" y="272225"/>
                    </a:lnTo>
                    <a:lnTo>
                      <a:pt x="0" y="2722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/>
          <p:nvPr/>
        </p:nvSpPr>
        <p:spPr>
          <a:xfrm>
            <a:off x="3338250" y="444150"/>
            <a:ext cx="6289800" cy="10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SEMIFINAIS</a:t>
            </a:r>
            <a:r>
              <a:rPr b="1" lang="en" sz="4300">
                <a:solidFill>
                  <a:schemeClr val="accent6"/>
                </a:solidFill>
                <a:latin typeface="Changa"/>
                <a:ea typeface="Changa"/>
                <a:cs typeface="Changa"/>
                <a:sym typeface="Changa"/>
              </a:rPr>
              <a:t>      </a:t>
            </a:r>
            <a:r>
              <a:rPr b="1" lang="en" sz="4300">
                <a:solidFill>
                  <a:schemeClr val="dk2"/>
                </a:solidFill>
                <a:latin typeface="Changa"/>
                <a:ea typeface="Changa"/>
                <a:cs typeface="Changa"/>
                <a:sym typeface="Changa"/>
              </a:rPr>
              <a:t>BRAZIL</a:t>
            </a:r>
            <a:endParaRPr b="1" sz="4300">
              <a:solidFill>
                <a:schemeClr val="dk2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grpSp>
        <p:nvGrpSpPr>
          <p:cNvPr id="395" name="Google Shape;395;p32"/>
          <p:cNvGrpSpPr/>
          <p:nvPr/>
        </p:nvGrpSpPr>
        <p:grpSpPr>
          <a:xfrm>
            <a:off x="384363" y="572441"/>
            <a:ext cx="1707945" cy="799032"/>
            <a:chOff x="4652962" y="1494377"/>
            <a:chExt cx="2882607" cy="1348578"/>
          </a:xfrm>
        </p:grpSpPr>
        <p:sp>
          <p:nvSpPr>
            <p:cNvPr id="396" name="Google Shape;396;p32"/>
            <p:cNvSpPr/>
            <p:nvPr/>
          </p:nvSpPr>
          <p:spPr>
            <a:xfrm>
              <a:off x="4652962" y="1494377"/>
              <a:ext cx="1356321" cy="1348578"/>
            </a:xfrm>
            <a:custGeom>
              <a:rect b="b" l="l" r="r" t="t"/>
              <a:pathLst>
                <a:path extrusionOk="0" h="1348578" w="1356321">
                  <a:moveTo>
                    <a:pt x="1356322" y="581911"/>
                  </a:moveTo>
                  <a:lnTo>
                    <a:pt x="1340224" y="712775"/>
                  </a:lnTo>
                  <a:cubicBezTo>
                    <a:pt x="1337319" y="735682"/>
                    <a:pt x="1333804" y="758190"/>
                    <a:pt x="1329071" y="780069"/>
                  </a:cubicBezTo>
                  <a:lnTo>
                    <a:pt x="1135456" y="780069"/>
                  </a:lnTo>
                  <a:lnTo>
                    <a:pt x="1073534" y="786717"/>
                  </a:lnTo>
                  <a:lnTo>
                    <a:pt x="1063599" y="841953"/>
                  </a:lnTo>
                  <a:cubicBezTo>
                    <a:pt x="1042978" y="960072"/>
                    <a:pt x="1060732" y="1072982"/>
                    <a:pt x="1113987" y="1167479"/>
                  </a:cubicBezTo>
                  <a:cubicBezTo>
                    <a:pt x="988066" y="1282484"/>
                    <a:pt x="818178" y="1348578"/>
                    <a:pt x="624325" y="1348578"/>
                  </a:cubicBezTo>
                  <a:cubicBezTo>
                    <a:pt x="427834" y="1348578"/>
                    <a:pt x="256517" y="1277341"/>
                    <a:pt x="142160" y="1148105"/>
                  </a:cubicBezTo>
                  <a:cubicBezTo>
                    <a:pt x="31689" y="1023252"/>
                    <a:pt x="-17022" y="854574"/>
                    <a:pt x="5296" y="673551"/>
                  </a:cubicBezTo>
                  <a:cubicBezTo>
                    <a:pt x="51520" y="296047"/>
                    <a:pt x="385524" y="0"/>
                    <a:pt x="765124" y="0"/>
                  </a:cubicBezTo>
                  <a:cubicBezTo>
                    <a:pt x="1000658" y="0"/>
                    <a:pt x="1204788" y="114548"/>
                    <a:pt x="1297686" y="298714"/>
                  </a:cubicBezTo>
                  <a:lnTo>
                    <a:pt x="1306782" y="316697"/>
                  </a:lnTo>
                  <a:lnTo>
                    <a:pt x="1009116" y="476231"/>
                  </a:lnTo>
                  <a:lnTo>
                    <a:pt x="999629" y="457486"/>
                  </a:lnTo>
                  <a:cubicBezTo>
                    <a:pt x="957719" y="374847"/>
                    <a:pt x="851401" y="321650"/>
                    <a:pt x="729024" y="321650"/>
                  </a:cubicBezTo>
                  <a:cubicBezTo>
                    <a:pt x="525275" y="321650"/>
                    <a:pt x="358873" y="472516"/>
                    <a:pt x="333298" y="680428"/>
                  </a:cubicBezTo>
                  <a:cubicBezTo>
                    <a:pt x="321135" y="779050"/>
                    <a:pt x="343795" y="863841"/>
                    <a:pt x="398526" y="926021"/>
                  </a:cubicBezTo>
                  <a:cubicBezTo>
                    <a:pt x="457143" y="992324"/>
                    <a:pt x="548373" y="1027186"/>
                    <a:pt x="662301" y="1027186"/>
                  </a:cubicBezTo>
                  <a:cubicBezTo>
                    <a:pt x="801462" y="1027186"/>
                    <a:pt x="910037" y="973236"/>
                    <a:pt x="972378" y="874614"/>
                  </a:cubicBezTo>
                  <a:lnTo>
                    <a:pt x="648471" y="874614"/>
                  </a:lnTo>
                  <a:lnTo>
                    <a:pt x="684409" y="581911"/>
                  </a:lnTo>
                  <a:lnTo>
                    <a:pt x="1356322" y="581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759922" y="1494377"/>
              <a:ext cx="1139462" cy="1345301"/>
            </a:xfrm>
            <a:custGeom>
              <a:rect b="b" l="l" r="r" t="t"/>
              <a:pathLst>
                <a:path extrusionOk="0" h="1345301" w="1139462">
                  <a:moveTo>
                    <a:pt x="888622" y="481584"/>
                  </a:moveTo>
                  <a:lnTo>
                    <a:pt x="818470" y="863670"/>
                  </a:lnTo>
                  <a:lnTo>
                    <a:pt x="984853" y="863670"/>
                  </a:lnTo>
                  <a:lnTo>
                    <a:pt x="983157" y="873366"/>
                  </a:lnTo>
                  <a:cubicBezTo>
                    <a:pt x="928274" y="1135923"/>
                    <a:pt x="677443" y="1345302"/>
                    <a:pt x="415753" y="1345302"/>
                  </a:cubicBezTo>
                  <a:cubicBezTo>
                    <a:pt x="285232" y="1345302"/>
                    <a:pt x="170903" y="1294448"/>
                    <a:pt x="93703" y="1202636"/>
                  </a:cubicBezTo>
                  <a:cubicBezTo>
                    <a:pt x="14865" y="1108720"/>
                    <a:pt x="-15701" y="983818"/>
                    <a:pt x="7635" y="850916"/>
                  </a:cubicBezTo>
                  <a:lnTo>
                    <a:pt x="10712" y="833533"/>
                  </a:lnTo>
                  <a:lnTo>
                    <a:pt x="28486" y="831685"/>
                  </a:lnTo>
                  <a:lnTo>
                    <a:pt x="339163" y="831685"/>
                  </a:lnTo>
                  <a:lnTo>
                    <a:pt x="334838" y="858117"/>
                  </a:lnTo>
                  <a:cubicBezTo>
                    <a:pt x="327199" y="901475"/>
                    <a:pt x="336229" y="940079"/>
                    <a:pt x="360832" y="969997"/>
                  </a:cubicBezTo>
                  <a:cubicBezTo>
                    <a:pt x="385988" y="1000535"/>
                    <a:pt x="423402" y="1017461"/>
                    <a:pt x="465693" y="1017461"/>
                  </a:cubicBezTo>
                  <a:cubicBezTo>
                    <a:pt x="508003" y="1017461"/>
                    <a:pt x="552418" y="999477"/>
                    <a:pt x="590394" y="967302"/>
                  </a:cubicBezTo>
                  <a:cubicBezTo>
                    <a:pt x="627551" y="935707"/>
                    <a:pt x="660784" y="861812"/>
                    <a:pt x="668604" y="831685"/>
                  </a:cubicBezTo>
                  <a:cubicBezTo>
                    <a:pt x="670871" y="822779"/>
                    <a:pt x="762339" y="301152"/>
                    <a:pt x="762339" y="301152"/>
                  </a:cubicBezTo>
                  <a:lnTo>
                    <a:pt x="459501" y="301152"/>
                  </a:lnTo>
                  <a:lnTo>
                    <a:pt x="519328" y="0"/>
                  </a:lnTo>
                  <a:lnTo>
                    <a:pt x="1139463" y="0"/>
                  </a:lnTo>
                  <a:lnTo>
                    <a:pt x="1053366" y="481584"/>
                  </a:lnTo>
                  <a:lnTo>
                    <a:pt x="888622" y="4815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6640353" y="1744951"/>
              <a:ext cx="895216" cy="844076"/>
            </a:xfrm>
            <a:custGeom>
              <a:rect b="b" l="l" r="r" t="t"/>
              <a:pathLst>
                <a:path extrusionOk="0" h="844076" w="895216">
                  <a:moveTo>
                    <a:pt x="845753" y="561604"/>
                  </a:moveTo>
                  <a:lnTo>
                    <a:pt x="563223" y="561604"/>
                  </a:lnTo>
                  <a:lnTo>
                    <a:pt x="513817" y="844077"/>
                  </a:lnTo>
                  <a:lnTo>
                    <a:pt x="233067" y="844077"/>
                  </a:lnTo>
                  <a:lnTo>
                    <a:pt x="282473" y="561604"/>
                  </a:lnTo>
                  <a:lnTo>
                    <a:pt x="0" y="561604"/>
                  </a:lnTo>
                  <a:lnTo>
                    <a:pt x="51187" y="282578"/>
                  </a:lnTo>
                  <a:lnTo>
                    <a:pt x="331937" y="282578"/>
                  </a:lnTo>
                  <a:lnTo>
                    <a:pt x="383124" y="0"/>
                  </a:lnTo>
                  <a:lnTo>
                    <a:pt x="662140" y="0"/>
                  </a:lnTo>
                  <a:lnTo>
                    <a:pt x="612686" y="282578"/>
                  </a:lnTo>
                  <a:lnTo>
                    <a:pt x="895217" y="282578"/>
                  </a:lnTo>
                  <a:lnTo>
                    <a:pt x="845753" y="561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9" name="Google Shape;399;p32"/>
          <p:cNvPicPr preferRelativeResize="0"/>
          <p:nvPr/>
        </p:nvPicPr>
        <p:blipFill rotWithShape="1">
          <a:blip r:embed="rId3">
            <a:alphaModFix/>
          </a:blip>
          <a:srcRect b="0" l="16861" r="16861" t="576"/>
          <a:stretch/>
        </p:blipFill>
        <p:spPr>
          <a:xfrm>
            <a:off x="3010413" y="2255650"/>
            <a:ext cx="2400000" cy="24000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0" name="Google Shape;400;p32"/>
          <p:cNvPicPr preferRelativeResize="0"/>
          <p:nvPr/>
        </p:nvPicPr>
        <p:blipFill rotWithShape="1">
          <a:blip r:embed="rId3">
            <a:alphaModFix/>
          </a:blip>
          <a:srcRect b="0" l="16861" r="16861" t="576"/>
          <a:stretch/>
        </p:blipFill>
        <p:spPr>
          <a:xfrm>
            <a:off x="4876588" y="3272875"/>
            <a:ext cx="2400000" cy="24000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1" name="Google Shape;401;p32"/>
          <p:cNvSpPr txBox="1"/>
          <p:nvPr/>
        </p:nvSpPr>
        <p:spPr>
          <a:xfrm>
            <a:off x="2504250" y="5672874"/>
            <a:ext cx="5123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300">
                <a:solidFill>
                  <a:schemeClr val="lt1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HOSTS:</a:t>
            </a:r>
            <a:endParaRPr i="1" sz="2300">
              <a:solidFill>
                <a:schemeClr val="lt1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sp>
        <p:nvSpPr>
          <p:cNvPr id="402" name="Google Shape;402;p32"/>
          <p:cNvSpPr txBox="1"/>
          <p:nvPr/>
        </p:nvSpPr>
        <p:spPr>
          <a:xfrm>
            <a:off x="2504250" y="6305725"/>
            <a:ext cx="527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LÉO MENDES (BRAZIL)</a:t>
            </a:r>
            <a:endParaRPr i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PEDRO ZAMBON (BRAZIL)</a:t>
            </a:r>
            <a:endParaRPr i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303875" y="9053650"/>
            <a:ext cx="9663000" cy="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Espaço para logos de patrocinadores.</a:t>
            </a:r>
            <a:endParaRPr/>
          </a:p>
        </p:txBody>
      </p:sp>
      <p:sp>
        <p:nvSpPr>
          <p:cNvPr id="404" name="Google Shape;404;p32"/>
          <p:cNvSpPr/>
          <p:nvPr/>
        </p:nvSpPr>
        <p:spPr>
          <a:xfrm>
            <a:off x="2209688" y="7515925"/>
            <a:ext cx="2907000" cy="85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marR="14932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DISCORD</a:t>
            </a:r>
            <a:endParaRPr sz="23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171450" marR="14932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GAMEJAMPLUS</a:t>
            </a:r>
            <a:endParaRPr sz="23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5209613" y="7515925"/>
            <a:ext cx="2907000" cy="858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4932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04 DE DEZEMBRO</a:t>
            </a:r>
            <a:endParaRPr sz="2300">
              <a:solidFill>
                <a:schemeClr val="accent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114300" marR="14932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10:00 BRT</a:t>
            </a:r>
            <a:endParaRPr sz="2300">
              <a:solidFill>
                <a:schemeClr val="accent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/>
          <p:nvPr/>
        </p:nvSpPr>
        <p:spPr>
          <a:xfrm>
            <a:off x="1081106" y="3672977"/>
            <a:ext cx="8140060" cy="3043280"/>
          </a:xfrm>
          <a:custGeom>
            <a:rect b="b" l="l" r="r" t="t"/>
            <a:pathLst>
              <a:path extrusionOk="0" h="2940367" w="7864792">
                <a:moveTo>
                  <a:pt x="7864793" y="0"/>
                </a:moveTo>
                <a:lnTo>
                  <a:pt x="7864793" y="2508885"/>
                </a:lnTo>
                <a:lnTo>
                  <a:pt x="1392555" y="2508885"/>
                </a:lnTo>
                <a:cubicBezTo>
                  <a:pt x="1387793" y="2508885"/>
                  <a:pt x="1383983" y="2509838"/>
                  <a:pt x="1381125" y="2510790"/>
                </a:cubicBezTo>
                <a:lnTo>
                  <a:pt x="445770" y="2940368"/>
                </a:lnTo>
                <a:lnTo>
                  <a:pt x="445770" y="2515553"/>
                </a:lnTo>
                <a:cubicBezTo>
                  <a:pt x="445770" y="2511743"/>
                  <a:pt x="438150" y="2507933"/>
                  <a:pt x="429578" y="2507933"/>
                </a:cubicBezTo>
                <a:lnTo>
                  <a:pt x="0" y="2507933"/>
                </a:lnTo>
                <a:lnTo>
                  <a:pt x="0" y="0"/>
                </a:lnTo>
                <a:lnTo>
                  <a:pt x="78647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33"/>
          <p:cNvGrpSpPr/>
          <p:nvPr/>
        </p:nvGrpSpPr>
        <p:grpSpPr>
          <a:xfrm>
            <a:off x="1691131" y="562376"/>
            <a:ext cx="6920015" cy="551129"/>
            <a:chOff x="1141612" y="8813706"/>
            <a:chExt cx="8018558" cy="638620"/>
          </a:xfrm>
        </p:grpSpPr>
        <p:grpSp>
          <p:nvGrpSpPr>
            <p:cNvPr id="412" name="Google Shape;412;p33"/>
            <p:cNvGrpSpPr/>
            <p:nvPr/>
          </p:nvGrpSpPr>
          <p:grpSpPr>
            <a:xfrm>
              <a:off x="1141612" y="8820621"/>
              <a:ext cx="631423" cy="631423"/>
              <a:chOff x="3300024" y="1818011"/>
              <a:chExt cx="1061751" cy="1061751"/>
            </a:xfrm>
          </p:grpSpPr>
          <p:sp>
            <p:nvSpPr>
              <p:cNvPr id="413" name="Google Shape;413;p33"/>
              <p:cNvSpPr/>
              <p:nvPr/>
            </p:nvSpPr>
            <p:spPr>
              <a:xfrm>
                <a:off x="3685214" y="2213870"/>
                <a:ext cx="234029" cy="270128"/>
              </a:xfrm>
              <a:custGeom>
                <a:rect b="b" l="l" r="r" t="t"/>
                <a:pathLst>
                  <a:path extrusionOk="0" h="270128" w="234029">
                    <a:moveTo>
                      <a:pt x="0" y="0"/>
                    </a:moveTo>
                    <a:lnTo>
                      <a:pt x="0" y="270129"/>
                    </a:lnTo>
                    <a:lnTo>
                      <a:pt x="234029" y="1350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3300024" y="1818011"/>
                <a:ext cx="1061751" cy="1061751"/>
              </a:xfrm>
              <a:custGeom>
                <a:rect b="b" l="l" r="r" t="t"/>
                <a:pathLst>
                  <a:path extrusionOk="0" h="1061751" w="1061751">
                    <a:moveTo>
                      <a:pt x="1061752" y="530924"/>
                    </a:move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ubicBezTo>
                      <a:pt x="824103" y="1061752"/>
                      <a:pt x="1061752" y="824103"/>
                      <a:pt x="1061752" y="530924"/>
                    </a:cubicBezTo>
                    <a:close/>
                    <a:moveTo>
                      <a:pt x="299180" y="815054"/>
                    </a:moveTo>
                    <a:cubicBezTo>
                      <a:pt x="281464" y="804767"/>
                      <a:pt x="270510" y="785813"/>
                      <a:pt x="270510" y="765334"/>
                    </a:cubicBezTo>
                    <a:lnTo>
                      <a:pt x="270510" y="296418"/>
                    </a:lnTo>
                    <a:cubicBezTo>
                      <a:pt x="270510" y="275939"/>
                      <a:pt x="281464" y="256985"/>
                      <a:pt x="299180" y="246793"/>
                    </a:cubicBezTo>
                    <a:cubicBezTo>
                      <a:pt x="316992" y="236506"/>
                      <a:pt x="338804" y="236506"/>
                      <a:pt x="356616" y="246793"/>
                    </a:cubicBezTo>
                    <a:lnTo>
                      <a:pt x="762667" y="481203"/>
                    </a:lnTo>
                    <a:cubicBezTo>
                      <a:pt x="780383" y="491490"/>
                      <a:pt x="791337" y="510445"/>
                      <a:pt x="791337" y="530924"/>
                    </a:cubicBezTo>
                    <a:cubicBezTo>
                      <a:pt x="791337" y="551402"/>
                      <a:pt x="780383" y="570357"/>
                      <a:pt x="762667" y="580549"/>
                    </a:cubicBezTo>
                    <a:lnTo>
                      <a:pt x="356616" y="815054"/>
                    </a:lnTo>
                    <a:cubicBezTo>
                      <a:pt x="338804" y="825246"/>
                      <a:pt x="316897" y="825246"/>
                      <a:pt x="299180" y="815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33"/>
            <p:cNvGrpSpPr/>
            <p:nvPr/>
          </p:nvGrpSpPr>
          <p:grpSpPr>
            <a:xfrm>
              <a:off x="2635792" y="8820903"/>
              <a:ext cx="631480" cy="631423"/>
              <a:chOff x="5455245" y="3322271"/>
              <a:chExt cx="1061847" cy="1061751"/>
            </a:xfrm>
          </p:grpSpPr>
          <p:sp>
            <p:nvSpPr>
              <p:cNvPr id="416" name="Google Shape;416;p33"/>
              <p:cNvSpPr/>
              <p:nvPr/>
            </p:nvSpPr>
            <p:spPr>
              <a:xfrm>
                <a:off x="5455245" y="33222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744" y="0"/>
                      <a:pt x="0" y="237649"/>
                      <a:pt x="0" y="530924"/>
                    </a:cubicBezTo>
                    <a:cubicBezTo>
                      <a:pt x="0" y="824103"/>
                      <a:pt x="237744" y="1061752"/>
                      <a:pt x="530924" y="1061752"/>
                    </a:cubicBezTo>
                    <a:close/>
                    <a:moveTo>
                      <a:pt x="530924" y="272510"/>
                    </a:moveTo>
                    <a:cubicBezTo>
                      <a:pt x="673322" y="272510"/>
                      <a:pt x="789242" y="388430"/>
                      <a:pt x="789242" y="530828"/>
                    </a:cubicBezTo>
                    <a:cubicBezTo>
                      <a:pt x="789242" y="673227"/>
                      <a:pt x="673322" y="789242"/>
                      <a:pt x="530924" y="789242"/>
                    </a:cubicBezTo>
                    <a:cubicBezTo>
                      <a:pt x="388525" y="789242"/>
                      <a:pt x="272606" y="673418"/>
                      <a:pt x="272606" y="530924"/>
                    </a:cubicBezTo>
                    <a:cubicBezTo>
                      <a:pt x="272606" y="388430"/>
                      <a:pt x="388525" y="272510"/>
                      <a:pt x="530924" y="2725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5842531" y="3709652"/>
                <a:ext cx="287178" cy="287083"/>
              </a:xfrm>
              <a:custGeom>
                <a:rect b="b" l="l" r="r" t="t"/>
                <a:pathLst>
                  <a:path extrusionOk="0" h="287083" w="287178">
                    <a:moveTo>
                      <a:pt x="143637" y="287084"/>
                    </a:moveTo>
                    <a:cubicBezTo>
                      <a:pt x="222790" y="287084"/>
                      <a:pt x="287179" y="222695"/>
                      <a:pt x="287179" y="143542"/>
                    </a:cubicBezTo>
                    <a:cubicBezTo>
                      <a:pt x="287179" y="64389"/>
                      <a:pt x="222790" y="0"/>
                      <a:pt x="143637" y="0"/>
                    </a:cubicBezTo>
                    <a:cubicBezTo>
                      <a:pt x="64484" y="0"/>
                      <a:pt x="0" y="64389"/>
                      <a:pt x="0" y="143542"/>
                    </a:cubicBezTo>
                    <a:cubicBezTo>
                      <a:pt x="0" y="222599"/>
                      <a:pt x="64389" y="287084"/>
                      <a:pt x="143637" y="287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8" name="Google Shape;418;p33"/>
            <p:cNvSpPr/>
            <p:nvPr/>
          </p:nvSpPr>
          <p:spPr>
            <a:xfrm>
              <a:off x="4094042" y="8820431"/>
              <a:ext cx="631799" cy="631742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323374" y="404622"/>
                  </a:moveTo>
                  <a:cubicBezTo>
                    <a:pt x="300990" y="382143"/>
                    <a:pt x="300990" y="345853"/>
                    <a:pt x="323374" y="323469"/>
                  </a:cubicBezTo>
                  <a:cubicBezTo>
                    <a:pt x="345853" y="301085"/>
                    <a:pt x="382143" y="301085"/>
                    <a:pt x="404527" y="323469"/>
                  </a:cubicBezTo>
                  <a:lnTo>
                    <a:pt x="530924" y="449771"/>
                  </a:lnTo>
                  <a:lnTo>
                    <a:pt x="657320" y="323469"/>
                  </a:lnTo>
                  <a:cubicBezTo>
                    <a:pt x="679704" y="301085"/>
                    <a:pt x="716090" y="301085"/>
                    <a:pt x="738473" y="323469"/>
                  </a:cubicBezTo>
                  <a:cubicBezTo>
                    <a:pt x="760952" y="345853"/>
                    <a:pt x="760952" y="382238"/>
                    <a:pt x="738473" y="404622"/>
                  </a:cubicBezTo>
                  <a:lnTo>
                    <a:pt x="612077" y="530924"/>
                  </a:lnTo>
                  <a:lnTo>
                    <a:pt x="738378" y="657225"/>
                  </a:lnTo>
                  <a:cubicBezTo>
                    <a:pt x="760857" y="679609"/>
                    <a:pt x="760857" y="715994"/>
                    <a:pt x="738378" y="738378"/>
                  </a:cubicBezTo>
                  <a:cubicBezTo>
                    <a:pt x="715994" y="760857"/>
                    <a:pt x="679609" y="760857"/>
                    <a:pt x="657225" y="738378"/>
                  </a:cubicBezTo>
                  <a:lnTo>
                    <a:pt x="530924" y="612077"/>
                  </a:lnTo>
                  <a:lnTo>
                    <a:pt x="404527" y="738378"/>
                  </a:lnTo>
                  <a:cubicBezTo>
                    <a:pt x="382143" y="760857"/>
                    <a:pt x="345853" y="760857"/>
                    <a:pt x="323374" y="738378"/>
                  </a:cubicBezTo>
                  <a:cubicBezTo>
                    <a:pt x="300990" y="715994"/>
                    <a:pt x="300990" y="679609"/>
                    <a:pt x="323374" y="657225"/>
                  </a:cubicBezTo>
                  <a:lnTo>
                    <a:pt x="449771" y="530924"/>
                  </a:lnTo>
                  <a:lnTo>
                    <a:pt x="323374" y="404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" name="Google Shape;419;p33"/>
            <p:cNvGrpSpPr/>
            <p:nvPr/>
          </p:nvGrpSpPr>
          <p:grpSpPr>
            <a:xfrm>
              <a:off x="5552962" y="8816133"/>
              <a:ext cx="631480" cy="631423"/>
              <a:chOff x="6937036" y="3705967"/>
              <a:chExt cx="1061847" cy="1061751"/>
            </a:xfrm>
          </p:grpSpPr>
          <p:sp>
            <p:nvSpPr>
              <p:cNvPr id="420" name="Google Shape;420;p33"/>
              <p:cNvSpPr/>
              <p:nvPr/>
            </p:nvSpPr>
            <p:spPr>
              <a:xfrm>
                <a:off x="6937036" y="3705967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16694" y="490347"/>
                    </a:moveTo>
                    <a:lnTo>
                      <a:pt x="490347" y="216694"/>
                    </a:lnTo>
                    <a:cubicBezTo>
                      <a:pt x="512731" y="194310"/>
                      <a:pt x="549021" y="194310"/>
                      <a:pt x="571500" y="216694"/>
                    </a:cubicBezTo>
                    <a:lnTo>
                      <a:pt x="845153" y="490347"/>
                    </a:lnTo>
                    <a:cubicBezTo>
                      <a:pt x="867537" y="512731"/>
                      <a:pt x="867537" y="549116"/>
                      <a:pt x="845153" y="571500"/>
                    </a:cubicBezTo>
                    <a:lnTo>
                      <a:pt x="571405" y="845153"/>
                    </a:lnTo>
                    <a:cubicBezTo>
                      <a:pt x="549021" y="867537"/>
                      <a:pt x="512731" y="867537"/>
                      <a:pt x="490347" y="845153"/>
                    </a:cubicBezTo>
                    <a:lnTo>
                      <a:pt x="216694" y="571500"/>
                    </a:lnTo>
                    <a:cubicBezTo>
                      <a:pt x="194215" y="549021"/>
                      <a:pt x="194215" y="512731"/>
                      <a:pt x="216694" y="4903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 rot="-2700000">
                <a:off x="7331885" y="4100692"/>
                <a:ext cx="272372" cy="272372"/>
              </a:xfrm>
              <a:custGeom>
                <a:rect b="b" l="l" r="r" t="t"/>
                <a:pathLst>
                  <a:path extrusionOk="0" h="272221" w="272221">
                    <a:moveTo>
                      <a:pt x="0" y="0"/>
                    </a:moveTo>
                    <a:lnTo>
                      <a:pt x="272222" y="0"/>
                    </a:lnTo>
                    <a:lnTo>
                      <a:pt x="272222" y="272222"/>
                    </a:lnTo>
                    <a:lnTo>
                      <a:pt x="0" y="2722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2" name="Google Shape;422;p33"/>
            <p:cNvSpPr/>
            <p:nvPr/>
          </p:nvSpPr>
          <p:spPr>
            <a:xfrm>
              <a:off x="8528371" y="8813706"/>
              <a:ext cx="631799" cy="631742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294894" y="473488"/>
                  </a:moveTo>
                  <a:lnTo>
                    <a:pt x="473488" y="473488"/>
                  </a:lnTo>
                  <a:lnTo>
                    <a:pt x="473488" y="294799"/>
                  </a:lnTo>
                  <a:cubicBezTo>
                    <a:pt x="473488" y="263081"/>
                    <a:pt x="499205" y="237363"/>
                    <a:pt x="530924" y="237363"/>
                  </a:cubicBezTo>
                  <a:cubicBezTo>
                    <a:pt x="562547" y="237363"/>
                    <a:pt x="588264" y="263081"/>
                    <a:pt x="588264" y="294799"/>
                  </a:cubicBezTo>
                  <a:lnTo>
                    <a:pt x="588264" y="473488"/>
                  </a:lnTo>
                  <a:lnTo>
                    <a:pt x="766953" y="473488"/>
                  </a:lnTo>
                  <a:cubicBezTo>
                    <a:pt x="798671" y="473488"/>
                    <a:pt x="824294" y="499205"/>
                    <a:pt x="824294" y="530828"/>
                  </a:cubicBezTo>
                  <a:cubicBezTo>
                    <a:pt x="824294" y="562547"/>
                    <a:pt x="798671" y="588264"/>
                    <a:pt x="766953" y="588264"/>
                  </a:cubicBezTo>
                  <a:lnTo>
                    <a:pt x="588264" y="588264"/>
                  </a:lnTo>
                  <a:lnTo>
                    <a:pt x="588264" y="766953"/>
                  </a:lnTo>
                  <a:cubicBezTo>
                    <a:pt x="588264" y="798576"/>
                    <a:pt x="562547" y="824294"/>
                    <a:pt x="530924" y="824294"/>
                  </a:cubicBezTo>
                  <a:cubicBezTo>
                    <a:pt x="499300" y="824294"/>
                    <a:pt x="473488" y="798576"/>
                    <a:pt x="473488" y="766953"/>
                  </a:cubicBezTo>
                  <a:lnTo>
                    <a:pt x="473488" y="588264"/>
                  </a:lnTo>
                  <a:lnTo>
                    <a:pt x="294894" y="588264"/>
                  </a:lnTo>
                  <a:cubicBezTo>
                    <a:pt x="263176" y="588264"/>
                    <a:pt x="237458" y="562547"/>
                    <a:pt x="237458" y="530828"/>
                  </a:cubicBezTo>
                  <a:cubicBezTo>
                    <a:pt x="237363" y="499205"/>
                    <a:pt x="263081" y="473488"/>
                    <a:pt x="294894" y="4734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33"/>
            <p:cNvGrpSpPr/>
            <p:nvPr/>
          </p:nvGrpSpPr>
          <p:grpSpPr>
            <a:xfrm>
              <a:off x="7040700" y="8820647"/>
              <a:ext cx="631480" cy="631423"/>
              <a:chOff x="5122614" y="2002871"/>
              <a:chExt cx="1061847" cy="1061751"/>
            </a:xfrm>
          </p:grpSpPr>
          <p:sp>
            <p:nvSpPr>
              <p:cNvPr id="424" name="Google Shape;424;p33"/>
              <p:cNvSpPr/>
              <p:nvPr/>
            </p:nvSpPr>
            <p:spPr>
              <a:xfrm>
                <a:off x="5122614" y="20028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79940" y="337375"/>
                    </a:moveTo>
                    <a:cubicBezTo>
                      <a:pt x="279940" y="305753"/>
                      <a:pt x="305657" y="280035"/>
                      <a:pt x="337375" y="280035"/>
                    </a:cubicBezTo>
                    <a:lnTo>
                      <a:pt x="724376" y="280035"/>
                    </a:lnTo>
                    <a:cubicBezTo>
                      <a:pt x="755999" y="280035"/>
                      <a:pt x="781717" y="305753"/>
                      <a:pt x="781717" y="337375"/>
                    </a:cubicBezTo>
                    <a:lnTo>
                      <a:pt x="781717" y="724376"/>
                    </a:lnTo>
                    <a:cubicBezTo>
                      <a:pt x="781717" y="756095"/>
                      <a:pt x="755999" y="781812"/>
                      <a:pt x="724376" y="781812"/>
                    </a:cubicBezTo>
                    <a:lnTo>
                      <a:pt x="337375" y="781812"/>
                    </a:lnTo>
                    <a:cubicBezTo>
                      <a:pt x="305657" y="781812"/>
                      <a:pt x="279940" y="756095"/>
                      <a:pt x="279940" y="724376"/>
                    </a:cubicBezTo>
                    <a:lnTo>
                      <a:pt x="279940" y="337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5517425" y="2397682"/>
                <a:ext cx="272224" cy="272224"/>
              </a:xfrm>
              <a:custGeom>
                <a:rect b="b" l="l" r="r" t="t"/>
                <a:pathLst>
                  <a:path extrusionOk="0" h="272224" w="272224">
                    <a:moveTo>
                      <a:pt x="0" y="0"/>
                    </a:moveTo>
                    <a:lnTo>
                      <a:pt x="272225" y="0"/>
                    </a:lnTo>
                    <a:lnTo>
                      <a:pt x="272225" y="272225"/>
                    </a:lnTo>
                    <a:lnTo>
                      <a:pt x="0" y="2722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6" name="Google Shape;426;p33"/>
          <p:cNvSpPr txBox="1"/>
          <p:nvPr>
            <p:ph idx="4294967295" type="title"/>
          </p:nvPr>
        </p:nvSpPr>
        <p:spPr>
          <a:xfrm>
            <a:off x="1081100" y="3672975"/>
            <a:ext cx="8274600" cy="26310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660">
                <a:solidFill>
                  <a:schemeClr val="dk1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AJUDE A GAMEJAMPLUS A FICAR MAIS COLORIDA.</a:t>
            </a:r>
            <a:endParaRPr b="0" i="1" sz="5660">
              <a:solidFill>
                <a:schemeClr val="dk1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sp>
        <p:nvSpPr>
          <p:cNvPr id="427" name="Google Shape;427;p33"/>
          <p:cNvSpPr/>
          <p:nvPr/>
        </p:nvSpPr>
        <p:spPr>
          <a:xfrm>
            <a:off x="4885600" y="2155275"/>
            <a:ext cx="2550300" cy="10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400">
                <a:latin typeface="Changa"/>
                <a:ea typeface="Changa"/>
                <a:cs typeface="Changa"/>
                <a:sym typeface="Changa"/>
              </a:rPr>
              <a:t>CONCURSO CULTURAL</a:t>
            </a:r>
            <a:endParaRPr b="1" i="1" sz="3400"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428" name="Google Shape;428;p33"/>
          <p:cNvSpPr/>
          <p:nvPr/>
        </p:nvSpPr>
        <p:spPr>
          <a:xfrm>
            <a:off x="303875" y="9053650"/>
            <a:ext cx="9663000" cy="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Espaço para logos de patrocinadores.</a:t>
            </a:r>
            <a:endParaRPr/>
          </a:p>
        </p:txBody>
      </p:sp>
      <p:sp>
        <p:nvSpPr>
          <p:cNvPr id="429" name="Google Shape;429;p33"/>
          <p:cNvSpPr/>
          <p:nvPr/>
        </p:nvSpPr>
        <p:spPr>
          <a:xfrm>
            <a:off x="2822475" y="7550475"/>
            <a:ext cx="5071800" cy="551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accent3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ARRASTE PARA SABER MAIS</a:t>
            </a:r>
            <a:endParaRPr i="1" sz="3000">
              <a:solidFill>
                <a:schemeClr val="accent3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grpSp>
        <p:nvGrpSpPr>
          <p:cNvPr id="430" name="Google Shape;430;p33"/>
          <p:cNvGrpSpPr/>
          <p:nvPr/>
        </p:nvGrpSpPr>
        <p:grpSpPr>
          <a:xfrm>
            <a:off x="3104038" y="2104125"/>
            <a:ext cx="1848300" cy="1146300"/>
            <a:chOff x="3104038" y="2104125"/>
            <a:chExt cx="1848300" cy="1146300"/>
          </a:xfrm>
        </p:grpSpPr>
        <p:sp>
          <p:nvSpPr>
            <p:cNvPr id="431" name="Google Shape;431;p33"/>
            <p:cNvSpPr/>
            <p:nvPr/>
          </p:nvSpPr>
          <p:spPr>
            <a:xfrm>
              <a:off x="3104038" y="2104125"/>
              <a:ext cx="1848300" cy="114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2" name="Google Shape;432;p33"/>
            <p:cNvGrpSpPr/>
            <p:nvPr/>
          </p:nvGrpSpPr>
          <p:grpSpPr>
            <a:xfrm>
              <a:off x="3266755" y="2321057"/>
              <a:ext cx="1522881" cy="712454"/>
              <a:chOff x="4652962" y="1494377"/>
              <a:chExt cx="2882607" cy="1348578"/>
            </a:xfrm>
          </p:grpSpPr>
          <p:sp>
            <p:nvSpPr>
              <p:cNvPr id="433" name="Google Shape;433;p33"/>
              <p:cNvSpPr/>
              <p:nvPr/>
            </p:nvSpPr>
            <p:spPr>
              <a:xfrm>
                <a:off x="4652962" y="1494377"/>
                <a:ext cx="1356321" cy="1348578"/>
              </a:xfrm>
              <a:custGeom>
                <a:rect b="b" l="l" r="r" t="t"/>
                <a:pathLst>
                  <a:path extrusionOk="0" h="1348578" w="1356321">
                    <a:moveTo>
                      <a:pt x="1356322" y="581911"/>
                    </a:moveTo>
                    <a:lnTo>
                      <a:pt x="1340224" y="712775"/>
                    </a:lnTo>
                    <a:cubicBezTo>
                      <a:pt x="1337319" y="735682"/>
                      <a:pt x="1333804" y="758190"/>
                      <a:pt x="1329071" y="780069"/>
                    </a:cubicBezTo>
                    <a:lnTo>
                      <a:pt x="1135456" y="780069"/>
                    </a:lnTo>
                    <a:lnTo>
                      <a:pt x="1073534" y="786717"/>
                    </a:lnTo>
                    <a:lnTo>
                      <a:pt x="1063599" y="841953"/>
                    </a:lnTo>
                    <a:cubicBezTo>
                      <a:pt x="1042978" y="960072"/>
                      <a:pt x="1060732" y="1072982"/>
                      <a:pt x="1113987" y="1167479"/>
                    </a:cubicBezTo>
                    <a:cubicBezTo>
                      <a:pt x="988066" y="1282484"/>
                      <a:pt x="818178" y="1348578"/>
                      <a:pt x="624325" y="1348578"/>
                    </a:cubicBezTo>
                    <a:cubicBezTo>
                      <a:pt x="427834" y="1348578"/>
                      <a:pt x="256517" y="1277341"/>
                      <a:pt x="142160" y="1148105"/>
                    </a:cubicBezTo>
                    <a:cubicBezTo>
                      <a:pt x="31689" y="1023252"/>
                      <a:pt x="-17022" y="854574"/>
                      <a:pt x="5296" y="673551"/>
                    </a:cubicBezTo>
                    <a:cubicBezTo>
                      <a:pt x="51520" y="296047"/>
                      <a:pt x="385524" y="0"/>
                      <a:pt x="765124" y="0"/>
                    </a:cubicBezTo>
                    <a:cubicBezTo>
                      <a:pt x="1000658" y="0"/>
                      <a:pt x="1204788" y="114548"/>
                      <a:pt x="1297686" y="298714"/>
                    </a:cubicBezTo>
                    <a:lnTo>
                      <a:pt x="1306782" y="316697"/>
                    </a:lnTo>
                    <a:lnTo>
                      <a:pt x="1009116" y="476231"/>
                    </a:lnTo>
                    <a:lnTo>
                      <a:pt x="999629" y="457486"/>
                    </a:lnTo>
                    <a:cubicBezTo>
                      <a:pt x="957719" y="374847"/>
                      <a:pt x="851401" y="321650"/>
                      <a:pt x="729024" y="321650"/>
                    </a:cubicBezTo>
                    <a:cubicBezTo>
                      <a:pt x="525275" y="321650"/>
                      <a:pt x="358873" y="472516"/>
                      <a:pt x="333298" y="680428"/>
                    </a:cubicBezTo>
                    <a:cubicBezTo>
                      <a:pt x="321135" y="779050"/>
                      <a:pt x="343795" y="863841"/>
                      <a:pt x="398526" y="926021"/>
                    </a:cubicBezTo>
                    <a:cubicBezTo>
                      <a:pt x="457143" y="992324"/>
                      <a:pt x="548373" y="1027186"/>
                      <a:pt x="662301" y="1027186"/>
                    </a:cubicBezTo>
                    <a:cubicBezTo>
                      <a:pt x="801462" y="1027186"/>
                      <a:pt x="910037" y="973236"/>
                      <a:pt x="972378" y="874614"/>
                    </a:cubicBezTo>
                    <a:lnTo>
                      <a:pt x="648471" y="874614"/>
                    </a:lnTo>
                    <a:lnTo>
                      <a:pt x="684409" y="581911"/>
                    </a:lnTo>
                    <a:lnTo>
                      <a:pt x="1356322" y="5819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5759922" y="1494377"/>
                <a:ext cx="1139462" cy="1345301"/>
              </a:xfrm>
              <a:custGeom>
                <a:rect b="b" l="l" r="r" t="t"/>
                <a:pathLst>
                  <a:path extrusionOk="0" h="1345301" w="1139462">
                    <a:moveTo>
                      <a:pt x="888622" y="481584"/>
                    </a:moveTo>
                    <a:lnTo>
                      <a:pt x="818470" y="863670"/>
                    </a:lnTo>
                    <a:lnTo>
                      <a:pt x="984853" y="863670"/>
                    </a:lnTo>
                    <a:lnTo>
                      <a:pt x="983157" y="873366"/>
                    </a:lnTo>
                    <a:cubicBezTo>
                      <a:pt x="928274" y="1135923"/>
                      <a:pt x="677443" y="1345302"/>
                      <a:pt x="415753" y="1345302"/>
                    </a:cubicBezTo>
                    <a:cubicBezTo>
                      <a:pt x="285232" y="1345302"/>
                      <a:pt x="170903" y="1294448"/>
                      <a:pt x="93703" y="1202636"/>
                    </a:cubicBezTo>
                    <a:cubicBezTo>
                      <a:pt x="14865" y="1108720"/>
                      <a:pt x="-15701" y="983818"/>
                      <a:pt x="7635" y="850916"/>
                    </a:cubicBezTo>
                    <a:lnTo>
                      <a:pt x="10712" y="833533"/>
                    </a:lnTo>
                    <a:lnTo>
                      <a:pt x="28486" y="831685"/>
                    </a:lnTo>
                    <a:lnTo>
                      <a:pt x="339163" y="831685"/>
                    </a:lnTo>
                    <a:lnTo>
                      <a:pt x="334838" y="858117"/>
                    </a:lnTo>
                    <a:cubicBezTo>
                      <a:pt x="327199" y="901475"/>
                      <a:pt x="336229" y="940079"/>
                      <a:pt x="360832" y="969997"/>
                    </a:cubicBezTo>
                    <a:cubicBezTo>
                      <a:pt x="385988" y="1000535"/>
                      <a:pt x="423402" y="1017461"/>
                      <a:pt x="465693" y="1017461"/>
                    </a:cubicBezTo>
                    <a:cubicBezTo>
                      <a:pt x="508003" y="1017461"/>
                      <a:pt x="552418" y="999477"/>
                      <a:pt x="590394" y="967302"/>
                    </a:cubicBezTo>
                    <a:cubicBezTo>
                      <a:pt x="627551" y="935707"/>
                      <a:pt x="660784" y="861812"/>
                      <a:pt x="668604" y="831685"/>
                    </a:cubicBezTo>
                    <a:cubicBezTo>
                      <a:pt x="670871" y="822779"/>
                      <a:pt x="762339" y="301152"/>
                      <a:pt x="762339" y="301152"/>
                    </a:cubicBezTo>
                    <a:lnTo>
                      <a:pt x="459501" y="301152"/>
                    </a:lnTo>
                    <a:lnTo>
                      <a:pt x="519328" y="0"/>
                    </a:lnTo>
                    <a:lnTo>
                      <a:pt x="1139463" y="0"/>
                    </a:lnTo>
                    <a:lnTo>
                      <a:pt x="1053366" y="481584"/>
                    </a:lnTo>
                    <a:lnTo>
                      <a:pt x="888622" y="4815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3"/>
              <p:cNvSpPr/>
              <p:nvPr/>
            </p:nvSpPr>
            <p:spPr>
              <a:xfrm>
                <a:off x="6640353" y="1744951"/>
                <a:ext cx="895216" cy="844076"/>
              </a:xfrm>
              <a:custGeom>
                <a:rect b="b" l="l" r="r" t="t"/>
                <a:pathLst>
                  <a:path extrusionOk="0" h="844076" w="895216">
                    <a:moveTo>
                      <a:pt x="845753" y="561604"/>
                    </a:moveTo>
                    <a:lnTo>
                      <a:pt x="563223" y="561604"/>
                    </a:lnTo>
                    <a:lnTo>
                      <a:pt x="513817" y="844077"/>
                    </a:lnTo>
                    <a:lnTo>
                      <a:pt x="233067" y="844077"/>
                    </a:lnTo>
                    <a:lnTo>
                      <a:pt x="282473" y="561604"/>
                    </a:lnTo>
                    <a:lnTo>
                      <a:pt x="0" y="561604"/>
                    </a:lnTo>
                    <a:lnTo>
                      <a:pt x="51187" y="282578"/>
                    </a:lnTo>
                    <a:lnTo>
                      <a:pt x="331937" y="282578"/>
                    </a:lnTo>
                    <a:lnTo>
                      <a:pt x="383124" y="0"/>
                    </a:lnTo>
                    <a:lnTo>
                      <a:pt x="662140" y="0"/>
                    </a:lnTo>
                    <a:lnTo>
                      <a:pt x="612686" y="282578"/>
                    </a:lnTo>
                    <a:lnTo>
                      <a:pt x="895217" y="282578"/>
                    </a:lnTo>
                    <a:lnTo>
                      <a:pt x="845753" y="56160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6" name="Google Shape;436;p33"/>
          <p:cNvSpPr/>
          <p:nvPr/>
        </p:nvSpPr>
        <p:spPr>
          <a:xfrm>
            <a:off x="2272474" y="7458900"/>
            <a:ext cx="711437" cy="711373"/>
          </a:xfrm>
          <a:custGeom>
            <a:rect b="b" l="l" r="r" t="t"/>
            <a:pathLst>
              <a:path extrusionOk="0" h="1061751" w="1061847">
                <a:moveTo>
                  <a:pt x="530924" y="1061752"/>
                </a:moveTo>
                <a:cubicBezTo>
                  <a:pt x="824103" y="1061752"/>
                  <a:pt x="1061847" y="824103"/>
                  <a:pt x="1061847" y="530924"/>
                </a:cubicBezTo>
                <a:cubicBezTo>
                  <a:pt x="1061752" y="237649"/>
                  <a:pt x="824103" y="0"/>
                  <a:pt x="530924" y="0"/>
                </a:cubicBezTo>
                <a:cubicBezTo>
                  <a:pt x="237744" y="0"/>
                  <a:pt x="0" y="237649"/>
                  <a:pt x="0" y="530924"/>
                </a:cubicBezTo>
                <a:cubicBezTo>
                  <a:pt x="0" y="824103"/>
                  <a:pt x="237649" y="1061752"/>
                  <a:pt x="530924" y="1061752"/>
                </a:cubicBezTo>
                <a:close/>
                <a:moveTo>
                  <a:pt x="294894" y="473488"/>
                </a:moveTo>
                <a:lnTo>
                  <a:pt x="473488" y="473488"/>
                </a:lnTo>
                <a:lnTo>
                  <a:pt x="473488" y="294799"/>
                </a:lnTo>
                <a:cubicBezTo>
                  <a:pt x="473488" y="263081"/>
                  <a:pt x="499205" y="237363"/>
                  <a:pt x="530924" y="237363"/>
                </a:cubicBezTo>
                <a:cubicBezTo>
                  <a:pt x="562547" y="237363"/>
                  <a:pt x="588264" y="263081"/>
                  <a:pt x="588264" y="294799"/>
                </a:cubicBezTo>
                <a:lnTo>
                  <a:pt x="588264" y="473488"/>
                </a:lnTo>
                <a:lnTo>
                  <a:pt x="766953" y="473488"/>
                </a:lnTo>
                <a:cubicBezTo>
                  <a:pt x="798671" y="473488"/>
                  <a:pt x="824294" y="499205"/>
                  <a:pt x="824294" y="530828"/>
                </a:cubicBezTo>
                <a:cubicBezTo>
                  <a:pt x="824294" y="562547"/>
                  <a:pt x="798671" y="588264"/>
                  <a:pt x="766953" y="588264"/>
                </a:cubicBezTo>
                <a:lnTo>
                  <a:pt x="588264" y="588264"/>
                </a:lnTo>
                <a:lnTo>
                  <a:pt x="588264" y="766953"/>
                </a:lnTo>
                <a:cubicBezTo>
                  <a:pt x="588264" y="798576"/>
                  <a:pt x="562547" y="824294"/>
                  <a:pt x="530924" y="824294"/>
                </a:cubicBezTo>
                <a:cubicBezTo>
                  <a:pt x="499300" y="824294"/>
                  <a:pt x="473488" y="798576"/>
                  <a:pt x="473488" y="766953"/>
                </a:cubicBezTo>
                <a:lnTo>
                  <a:pt x="473488" y="588264"/>
                </a:lnTo>
                <a:lnTo>
                  <a:pt x="294894" y="588264"/>
                </a:lnTo>
                <a:cubicBezTo>
                  <a:pt x="263176" y="588264"/>
                  <a:pt x="237458" y="562547"/>
                  <a:pt x="237458" y="530828"/>
                </a:cubicBezTo>
                <a:cubicBezTo>
                  <a:pt x="237363" y="499205"/>
                  <a:pt x="263081" y="473488"/>
                  <a:pt x="294894" y="4734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/>
          <p:nvPr/>
        </p:nvSpPr>
        <p:spPr>
          <a:xfrm>
            <a:off x="303875" y="9053650"/>
            <a:ext cx="9663000" cy="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Espaço para logos de patrocinadores.</a:t>
            </a:r>
            <a:endParaRPr/>
          </a:p>
        </p:txBody>
      </p:sp>
      <p:grpSp>
        <p:nvGrpSpPr>
          <p:cNvPr id="442" name="Google Shape;442;p34"/>
          <p:cNvGrpSpPr/>
          <p:nvPr/>
        </p:nvGrpSpPr>
        <p:grpSpPr>
          <a:xfrm>
            <a:off x="9206942" y="2703835"/>
            <a:ext cx="634454" cy="3915819"/>
            <a:chOff x="9206942" y="2703835"/>
            <a:chExt cx="634454" cy="3915819"/>
          </a:xfrm>
        </p:grpSpPr>
        <p:grpSp>
          <p:nvGrpSpPr>
            <p:cNvPr id="443" name="Google Shape;443;p34"/>
            <p:cNvGrpSpPr/>
            <p:nvPr/>
          </p:nvGrpSpPr>
          <p:grpSpPr>
            <a:xfrm>
              <a:off x="9207174" y="2703835"/>
              <a:ext cx="633865" cy="633865"/>
              <a:chOff x="3300024" y="1818011"/>
              <a:chExt cx="1061751" cy="1061751"/>
            </a:xfrm>
          </p:grpSpPr>
          <p:sp>
            <p:nvSpPr>
              <p:cNvPr id="444" name="Google Shape;444;p34"/>
              <p:cNvSpPr/>
              <p:nvPr/>
            </p:nvSpPr>
            <p:spPr>
              <a:xfrm>
                <a:off x="3685214" y="2213870"/>
                <a:ext cx="234029" cy="270128"/>
              </a:xfrm>
              <a:custGeom>
                <a:rect b="b" l="l" r="r" t="t"/>
                <a:pathLst>
                  <a:path extrusionOk="0" h="270128" w="234029">
                    <a:moveTo>
                      <a:pt x="0" y="0"/>
                    </a:moveTo>
                    <a:lnTo>
                      <a:pt x="0" y="270129"/>
                    </a:lnTo>
                    <a:lnTo>
                      <a:pt x="234029" y="1350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3300024" y="1818011"/>
                <a:ext cx="1061751" cy="1061751"/>
              </a:xfrm>
              <a:custGeom>
                <a:rect b="b" l="l" r="r" t="t"/>
                <a:pathLst>
                  <a:path extrusionOk="0" h="1061751" w="1061751">
                    <a:moveTo>
                      <a:pt x="1061752" y="530924"/>
                    </a:move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ubicBezTo>
                      <a:pt x="824103" y="1061752"/>
                      <a:pt x="1061752" y="824103"/>
                      <a:pt x="1061752" y="530924"/>
                    </a:cubicBezTo>
                    <a:close/>
                    <a:moveTo>
                      <a:pt x="299180" y="815054"/>
                    </a:moveTo>
                    <a:cubicBezTo>
                      <a:pt x="281464" y="804767"/>
                      <a:pt x="270510" y="785813"/>
                      <a:pt x="270510" y="765334"/>
                    </a:cubicBezTo>
                    <a:lnTo>
                      <a:pt x="270510" y="296418"/>
                    </a:lnTo>
                    <a:cubicBezTo>
                      <a:pt x="270510" y="275939"/>
                      <a:pt x="281464" y="256985"/>
                      <a:pt x="299180" y="246793"/>
                    </a:cubicBezTo>
                    <a:cubicBezTo>
                      <a:pt x="316992" y="236506"/>
                      <a:pt x="338804" y="236506"/>
                      <a:pt x="356616" y="246793"/>
                    </a:cubicBezTo>
                    <a:lnTo>
                      <a:pt x="762667" y="481203"/>
                    </a:lnTo>
                    <a:cubicBezTo>
                      <a:pt x="780383" y="491490"/>
                      <a:pt x="791337" y="510445"/>
                      <a:pt x="791337" y="530924"/>
                    </a:cubicBezTo>
                    <a:cubicBezTo>
                      <a:pt x="791337" y="551402"/>
                      <a:pt x="780383" y="570357"/>
                      <a:pt x="762667" y="580549"/>
                    </a:cubicBezTo>
                    <a:lnTo>
                      <a:pt x="356616" y="815054"/>
                    </a:lnTo>
                    <a:cubicBezTo>
                      <a:pt x="338804" y="825246"/>
                      <a:pt x="316897" y="825246"/>
                      <a:pt x="299180" y="815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34"/>
            <p:cNvGrpSpPr/>
            <p:nvPr/>
          </p:nvGrpSpPr>
          <p:grpSpPr>
            <a:xfrm>
              <a:off x="9207101" y="5985788"/>
              <a:ext cx="633923" cy="633865"/>
              <a:chOff x="5455245" y="3322271"/>
              <a:chExt cx="1061847" cy="1061751"/>
            </a:xfrm>
          </p:grpSpPr>
          <p:sp>
            <p:nvSpPr>
              <p:cNvPr id="447" name="Google Shape;447;p34"/>
              <p:cNvSpPr/>
              <p:nvPr/>
            </p:nvSpPr>
            <p:spPr>
              <a:xfrm>
                <a:off x="5455245" y="33222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744" y="0"/>
                      <a:pt x="0" y="237649"/>
                      <a:pt x="0" y="530924"/>
                    </a:cubicBezTo>
                    <a:cubicBezTo>
                      <a:pt x="0" y="824103"/>
                      <a:pt x="237744" y="1061752"/>
                      <a:pt x="530924" y="1061752"/>
                    </a:cubicBezTo>
                    <a:close/>
                    <a:moveTo>
                      <a:pt x="530924" y="272510"/>
                    </a:moveTo>
                    <a:cubicBezTo>
                      <a:pt x="673322" y="272510"/>
                      <a:pt x="789242" y="388430"/>
                      <a:pt x="789242" y="530828"/>
                    </a:cubicBezTo>
                    <a:cubicBezTo>
                      <a:pt x="789242" y="673227"/>
                      <a:pt x="673322" y="789242"/>
                      <a:pt x="530924" y="789242"/>
                    </a:cubicBezTo>
                    <a:cubicBezTo>
                      <a:pt x="388525" y="789242"/>
                      <a:pt x="272606" y="673418"/>
                      <a:pt x="272606" y="530924"/>
                    </a:cubicBezTo>
                    <a:cubicBezTo>
                      <a:pt x="272606" y="388430"/>
                      <a:pt x="388525" y="272510"/>
                      <a:pt x="530924" y="2725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4"/>
              <p:cNvSpPr/>
              <p:nvPr/>
            </p:nvSpPr>
            <p:spPr>
              <a:xfrm>
                <a:off x="5842531" y="3709652"/>
                <a:ext cx="287178" cy="287083"/>
              </a:xfrm>
              <a:custGeom>
                <a:rect b="b" l="l" r="r" t="t"/>
                <a:pathLst>
                  <a:path extrusionOk="0" h="287083" w="287178">
                    <a:moveTo>
                      <a:pt x="143637" y="287084"/>
                    </a:moveTo>
                    <a:cubicBezTo>
                      <a:pt x="222790" y="287084"/>
                      <a:pt x="287179" y="222695"/>
                      <a:pt x="287179" y="143542"/>
                    </a:cubicBezTo>
                    <a:cubicBezTo>
                      <a:pt x="287179" y="64389"/>
                      <a:pt x="222790" y="0"/>
                      <a:pt x="143637" y="0"/>
                    </a:cubicBezTo>
                    <a:cubicBezTo>
                      <a:pt x="64484" y="0"/>
                      <a:pt x="0" y="64389"/>
                      <a:pt x="0" y="143542"/>
                    </a:cubicBezTo>
                    <a:cubicBezTo>
                      <a:pt x="0" y="222599"/>
                      <a:pt x="64389" y="287084"/>
                      <a:pt x="143637" y="287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9" name="Google Shape;449;p34"/>
            <p:cNvSpPr/>
            <p:nvPr/>
          </p:nvSpPr>
          <p:spPr>
            <a:xfrm>
              <a:off x="9206942" y="4344578"/>
              <a:ext cx="634454" cy="634396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294894" y="473488"/>
                  </a:moveTo>
                  <a:lnTo>
                    <a:pt x="473488" y="473488"/>
                  </a:lnTo>
                  <a:lnTo>
                    <a:pt x="473488" y="294799"/>
                  </a:lnTo>
                  <a:cubicBezTo>
                    <a:pt x="473488" y="263081"/>
                    <a:pt x="499205" y="237363"/>
                    <a:pt x="530924" y="237363"/>
                  </a:cubicBezTo>
                  <a:cubicBezTo>
                    <a:pt x="562547" y="237363"/>
                    <a:pt x="588264" y="263081"/>
                    <a:pt x="588264" y="294799"/>
                  </a:cubicBezTo>
                  <a:lnTo>
                    <a:pt x="588264" y="473488"/>
                  </a:lnTo>
                  <a:lnTo>
                    <a:pt x="766953" y="473488"/>
                  </a:lnTo>
                  <a:cubicBezTo>
                    <a:pt x="798671" y="473488"/>
                    <a:pt x="824294" y="499205"/>
                    <a:pt x="824294" y="530828"/>
                  </a:cubicBezTo>
                  <a:cubicBezTo>
                    <a:pt x="824294" y="562547"/>
                    <a:pt x="798671" y="588264"/>
                    <a:pt x="766953" y="588264"/>
                  </a:cubicBezTo>
                  <a:lnTo>
                    <a:pt x="588264" y="588264"/>
                  </a:lnTo>
                  <a:lnTo>
                    <a:pt x="588264" y="766953"/>
                  </a:lnTo>
                  <a:cubicBezTo>
                    <a:pt x="588264" y="798576"/>
                    <a:pt x="562547" y="824294"/>
                    <a:pt x="530924" y="824294"/>
                  </a:cubicBezTo>
                  <a:cubicBezTo>
                    <a:pt x="499300" y="824294"/>
                    <a:pt x="473488" y="798576"/>
                    <a:pt x="473488" y="766953"/>
                  </a:cubicBezTo>
                  <a:lnTo>
                    <a:pt x="473488" y="588264"/>
                  </a:lnTo>
                  <a:lnTo>
                    <a:pt x="294894" y="588264"/>
                  </a:lnTo>
                  <a:cubicBezTo>
                    <a:pt x="263176" y="588264"/>
                    <a:pt x="237458" y="562547"/>
                    <a:pt x="237458" y="530828"/>
                  </a:cubicBezTo>
                  <a:cubicBezTo>
                    <a:pt x="237363" y="499205"/>
                    <a:pt x="263081" y="473488"/>
                    <a:pt x="294894" y="4734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" name="Google Shape;450;p34"/>
          <p:cNvGrpSpPr/>
          <p:nvPr/>
        </p:nvGrpSpPr>
        <p:grpSpPr>
          <a:xfrm>
            <a:off x="707007" y="2703229"/>
            <a:ext cx="634454" cy="3916381"/>
            <a:chOff x="707007" y="2703229"/>
            <a:chExt cx="634454" cy="3916381"/>
          </a:xfrm>
        </p:grpSpPr>
        <p:sp>
          <p:nvSpPr>
            <p:cNvPr id="451" name="Google Shape;451;p34"/>
            <p:cNvSpPr/>
            <p:nvPr/>
          </p:nvSpPr>
          <p:spPr>
            <a:xfrm>
              <a:off x="707007" y="2703229"/>
              <a:ext cx="634454" cy="634396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323374" y="404622"/>
                  </a:moveTo>
                  <a:cubicBezTo>
                    <a:pt x="300990" y="382143"/>
                    <a:pt x="300990" y="345853"/>
                    <a:pt x="323374" y="323469"/>
                  </a:cubicBezTo>
                  <a:cubicBezTo>
                    <a:pt x="345853" y="301085"/>
                    <a:pt x="382143" y="301085"/>
                    <a:pt x="404527" y="323469"/>
                  </a:cubicBezTo>
                  <a:lnTo>
                    <a:pt x="530924" y="449771"/>
                  </a:lnTo>
                  <a:lnTo>
                    <a:pt x="657320" y="323469"/>
                  </a:lnTo>
                  <a:cubicBezTo>
                    <a:pt x="679704" y="301085"/>
                    <a:pt x="716090" y="301085"/>
                    <a:pt x="738473" y="323469"/>
                  </a:cubicBezTo>
                  <a:cubicBezTo>
                    <a:pt x="760952" y="345853"/>
                    <a:pt x="760952" y="382238"/>
                    <a:pt x="738473" y="404622"/>
                  </a:cubicBezTo>
                  <a:lnTo>
                    <a:pt x="612077" y="530924"/>
                  </a:lnTo>
                  <a:lnTo>
                    <a:pt x="738378" y="657225"/>
                  </a:lnTo>
                  <a:cubicBezTo>
                    <a:pt x="760857" y="679609"/>
                    <a:pt x="760857" y="715994"/>
                    <a:pt x="738378" y="738378"/>
                  </a:cubicBezTo>
                  <a:cubicBezTo>
                    <a:pt x="715994" y="760857"/>
                    <a:pt x="679609" y="760857"/>
                    <a:pt x="657225" y="738378"/>
                  </a:cubicBezTo>
                  <a:lnTo>
                    <a:pt x="530924" y="612077"/>
                  </a:lnTo>
                  <a:lnTo>
                    <a:pt x="404527" y="738378"/>
                  </a:lnTo>
                  <a:cubicBezTo>
                    <a:pt x="382143" y="760857"/>
                    <a:pt x="345853" y="760857"/>
                    <a:pt x="323374" y="738378"/>
                  </a:cubicBezTo>
                  <a:cubicBezTo>
                    <a:pt x="300990" y="715994"/>
                    <a:pt x="300990" y="679609"/>
                    <a:pt x="323374" y="657225"/>
                  </a:cubicBezTo>
                  <a:lnTo>
                    <a:pt x="449771" y="530924"/>
                  </a:lnTo>
                  <a:lnTo>
                    <a:pt x="323374" y="404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2" name="Google Shape;452;p34"/>
            <p:cNvGrpSpPr/>
            <p:nvPr/>
          </p:nvGrpSpPr>
          <p:grpSpPr>
            <a:xfrm>
              <a:off x="707183" y="4344755"/>
              <a:ext cx="633923" cy="633865"/>
              <a:chOff x="6937036" y="3705967"/>
              <a:chExt cx="1061847" cy="1061751"/>
            </a:xfrm>
          </p:grpSpPr>
          <p:sp>
            <p:nvSpPr>
              <p:cNvPr id="453" name="Google Shape;453;p34"/>
              <p:cNvSpPr/>
              <p:nvPr/>
            </p:nvSpPr>
            <p:spPr>
              <a:xfrm>
                <a:off x="6937036" y="3705967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16694" y="490347"/>
                    </a:moveTo>
                    <a:lnTo>
                      <a:pt x="490347" y="216694"/>
                    </a:lnTo>
                    <a:cubicBezTo>
                      <a:pt x="512731" y="194310"/>
                      <a:pt x="549021" y="194310"/>
                      <a:pt x="571500" y="216694"/>
                    </a:cubicBezTo>
                    <a:lnTo>
                      <a:pt x="845153" y="490347"/>
                    </a:lnTo>
                    <a:cubicBezTo>
                      <a:pt x="867537" y="512731"/>
                      <a:pt x="867537" y="549116"/>
                      <a:pt x="845153" y="571500"/>
                    </a:cubicBezTo>
                    <a:lnTo>
                      <a:pt x="571405" y="845153"/>
                    </a:lnTo>
                    <a:cubicBezTo>
                      <a:pt x="549021" y="867537"/>
                      <a:pt x="512731" y="867537"/>
                      <a:pt x="490347" y="845153"/>
                    </a:cubicBezTo>
                    <a:lnTo>
                      <a:pt x="216694" y="571500"/>
                    </a:lnTo>
                    <a:cubicBezTo>
                      <a:pt x="194215" y="549021"/>
                      <a:pt x="194215" y="512731"/>
                      <a:pt x="216694" y="4903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4"/>
              <p:cNvSpPr/>
              <p:nvPr/>
            </p:nvSpPr>
            <p:spPr>
              <a:xfrm rot="-2700000">
                <a:off x="7331885" y="4100692"/>
                <a:ext cx="272372" cy="272372"/>
              </a:xfrm>
              <a:custGeom>
                <a:rect b="b" l="l" r="r" t="t"/>
                <a:pathLst>
                  <a:path extrusionOk="0" h="272221" w="272221">
                    <a:moveTo>
                      <a:pt x="0" y="0"/>
                    </a:moveTo>
                    <a:lnTo>
                      <a:pt x="272222" y="0"/>
                    </a:lnTo>
                    <a:lnTo>
                      <a:pt x="272222" y="272222"/>
                    </a:lnTo>
                    <a:lnTo>
                      <a:pt x="0" y="2722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34"/>
            <p:cNvGrpSpPr/>
            <p:nvPr/>
          </p:nvGrpSpPr>
          <p:grpSpPr>
            <a:xfrm>
              <a:off x="707320" y="5985744"/>
              <a:ext cx="633923" cy="633865"/>
              <a:chOff x="5122614" y="2002871"/>
              <a:chExt cx="1061847" cy="1061751"/>
            </a:xfrm>
          </p:grpSpPr>
          <p:sp>
            <p:nvSpPr>
              <p:cNvPr id="456" name="Google Shape;456;p34"/>
              <p:cNvSpPr/>
              <p:nvPr/>
            </p:nvSpPr>
            <p:spPr>
              <a:xfrm>
                <a:off x="5122614" y="20028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79940" y="337375"/>
                    </a:moveTo>
                    <a:cubicBezTo>
                      <a:pt x="279940" y="305753"/>
                      <a:pt x="305657" y="280035"/>
                      <a:pt x="337375" y="280035"/>
                    </a:cubicBezTo>
                    <a:lnTo>
                      <a:pt x="724376" y="280035"/>
                    </a:lnTo>
                    <a:cubicBezTo>
                      <a:pt x="755999" y="280035"/>
                      <a:pt x="781717" y="305753"/>
                      <a:pt x="781717" y="337375"/>
                    </a:cubicBezTo>
                    <a:lnTo>
                      <a:pt x="781717" y="724376"/>
                    </a:lnTo>
                    <a:cubicBezTo>
                      <a:pt x="781717" y="756095"/>
                      <a:pt x="755999" y="781812"/>
                      <a:pt x="724376" y="781812"/>
                    </a:cubicBezTo>
                    <a:lnTo>
                      <a:pt x="337375" y="781812"/>
                    </a:lnTo>
                    <a:cubicBezTo>
                      <a:pt x="305657" y="781812"/>
                      <a:pt x="279940" y="756095"/>
                      <a:pt x="279940" y="724376"/>
                    </a:cubicBezTo>
                    <a:lnTo>
                      <a:pt x="279940" y="337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34"/>
              <p:cNvSpPr/>
              <p:nvPr/>
            </p:nvSpPr>
            <p:spPr>
              <a:xfrm>
                <a:off x="5517425" y="2397682"/>
                <a:ext cx="272224" cy="272224"/>
              </a:xfrm>
              <a:custGeom>
                <a:rect b="b" l="l" r="r" t="t"/>
                <a:pathLst>
                  <a:path extrusionOk="0" h="272224" w="272224">
                    <a:moveTo>
                      <a:pt x="0" y="0"/>
                    </a:moveTo>
                    <a:lnTo>
                      <a:pt x="272225" y="0"/>
                    </a:lnTo>
                    <a:lnTo>
                      <a:pt x="272225" y="272225"/>
                    </a:lnTo>
                    <a:lnTo>
                      <a:pt x="0" y="2722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8" name="Google Shape;458;p34"/>
          <p:cNvSpPr txBox="1"/>
          <p:nvPr/>
        </p:nvSpPr>
        <p:spPr>
          <a:xfrm>
            <a:off x="4476925" y="460197"/>
            <a:ext cx="5278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lt1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NEW ORGANIZER</a:t>
            </a:r>
            <a:endParaRPr i="1" sz="3600">
              <a:solidFill>
                <a:schemeClr val="lt1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lt1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CONFIRMED</a:t>
            </a:r>
            <a:endParaRPr i="1" sz="3600">
              <a:solidFill>
                <a:schemeClr val="lt1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grpSp>
        <p:nvGrpSpPr>
          <p:cNvPr id="459" name="Google Shape;459;p34"/>
          <p:cNvGrpSpPr/>
          <p:nvPr/>
        </p:nvGrpSpPr>
        <p:grpSpPr>
          <a:xfrm>
            <a:off x="384363" y="572441"/>
            <a:ext cx="1707945" cy="799032"/>
            <a:chOff x="4652962" y="1494377"/>
            <a:chExt cx="2882607" cy="1348578"/>
          </a:xfrm>
        </p:grpSpPr>
        <p:sp>
          <p:nvSpPr>
            <p:cNvPr id="460" name="Google Shape;460;p34"/>
            <p:cNvSpPr/>
            <p:nvPr/>
          </p:nvSpPr>
          <p:spPr>
            <a:xfrm>
              <a:off x="4652962" y="1494377"/>
              <a:ext cx="1356321" cy="1348578"/>
            </a:xfrm>
            <a:custGeom>
              <a:rect b="b" l="l" r="r" t="t"/>
              <a:pathLst>
                <a:path extrusionOk="0" h="1348578" w="1356321">
                  <a:moveTo>
                    <a:pt x="1356322" y="581911"/>
                  </a:moveTo>
                  <a:lnTo>
                    <a:pt x="1340224" y="712775"/>
                  </a:lnTo>
                  <a:cubicBezTo>
                    <a:pt x="1337319" y="735682"/>
                    <a:pt x="1333804" y="758190"/>
                    <a:pt x="1329071" y="780069"/>
                  </a:cubicBezTo>
                  <a:lnTo>
                    <a:pt x="1135456" y="780069"/>
                  </a:lnTo>
                  <a:lnTo>
                    <a:pt x="1073534" y="786717"/>
                  </a:lnTo>
                  <a:lnTo>
                    <a:pt x="1063599" y="841953"/>
                  </a:lnTo>
                  <a:cubicBezTo>
                    <a:pt x="1042978" y="960072"/>
                    <a:pt x="1060732" y="1072982"/>
                    <a:pt x="1113987" y="1167479"/>
                  </a:cubicBezTo>
                  <a:cubicBezTo>
                    <a:pt x="988066" y="1282484"/>
                    <a:pt x="818178" y="1348578"/>
                    <a:pt x="624325" y="1348578"/>
                  </a:cubicBezTo>
                  <a:cubicBezTo>
                    <a:pt x="427834" y="1348578"/>
                    <a:pt x="256517" y="1277341"/>
                    <a:pt x="142160" y="1148105"/>
                  </a:cubicBezTo>
                  <a:cubicBezTo>
                    <a:pt x="31689" y="1023252"/>
                    <a:pt x="-17022" y="854574"/>
                    <a:pt x="5296" y="673551"/>
                  </a:cubicBezTo>
                  <a:cubicBezTo>
                    <a:pt x="51520" y="296047"/>
                    <a:pt x="385524" y="0"/>
                    <a:pt x="765124" y="0"/>
                  </a:cubicBezTo>
                  <a:cubicBezTo>
                    <a:pt x="1000658" y="0"/>
                    <a:pt x="1204788" y="114548"/>
                    <a:pt x="1297686" y="298714"/>
                  </a:cubicBezTo>
                  <a:lnTo>
                    <a:pt x="1306782" y="316697"/>
                  </a:lnTo>
                  <a:lnTo>
                    <a:pt x="1009116" y="476231"/>
                  </a:lnTo>
                  <a:lnTo>
                    <a:pt x="999629" y="457486"/>
                  </a:lnTo>
                  <a:cubicBezTo>
                    <a:pt x="957719" y="374847"/>
                    <a:pt x="851401" y="321650"/>
                    <a:pt x="729024" y="321650"/>
                  </a:cubicBezTo>
                  <a:cubicBezTo>
                    <a:pt x="525275" y="321650"/>
                    <a:pt x="358873" y="472516"/>
                    <a:pt x="333298" y="680428"/>
                  </a:cubicBezTo>
                  <a:cubicBezTo>
                    <a:pt x="321135" y="779050"/>
                    <a:pt x="343795" y="863841"/>
                    <a:pt x="398526" y="926021"/>
                  </a:cubicBezTo>
                  <a:cubicBezTo>
                    <a:pt x="457143" y="992324"/>
                    <a:pt x="548373" y="1027186"/>
                    <a:pt x="662301" y="1027186"/>
                  </a:cubicBezTo>
                  <a:cubicBezTo>
                    <a:pt x="801462" y="1027186"/>
                    <a:pt x="910037" y="973236"/>
                    <a:pt x="972378" y="874614"/>
                  </a:cubicBezTo>
                  <a:lnTo>
                    <a:pt x="648471" y="874614"/>
                  </a:lnTo>
                  <a:lnTo>
                    <a:pt x="684409" y="581911"/>
                  </a:lnTo>
                  <a:lnTo>
                    <a:pt x="1356322" y="581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5759922" y="1494377"/>
              <a:ext cx="1139462" cy="1345301"/>
            </a:xfrm>
            <a:custGeom>
              <a:rect b="b" l="l" r="r" t="t"/>
              <a:pathLst>
                <a:path extrusionOk="0" h="1345301" w="1139462">
                  <a:moveTo>
                    <a:pt x="888622" y="481584"/>
                  </a:moveTo>
                  <a:lnTo>
                    <a:pt x="818470" y="863670"/>
                  </a:lnTo>
                  <a:lnTo>
                    <a:pt x="984853" y="863670"/>
                  </a:lnTo>
                  <a:lnTo>
                    <a:pt x="983157" y="873366"/>
                  </a:lnTo>
                  <a:cubicBezTo>
                    <a:pt x="928274" y="1135923"/>
                    <a:pt x="677443" y="1345302"/>
                    <a:pt x="415753" y="1345302"/>
                  </a:cubicBezTo>
                  <a:cubicBezTo>
                    <a:pt x="285232" y="1345302"/>
                    <a:pt x="170903" y="1294448"/>
                    <a:pt x="93703" y="1202636"/>
                  </a:cubicBezTo>
                  <a:cubicBezTo>
                    <a:pt x="14865" y="1108720"/>
                    <a:pt x="-15701" y="983818"/>
                    <a:pt x="7635" y="850916"/>
                  </a:cubicBezTo>
                  <a:lnTo>
                    <a:pt x="10712" y="833533"/>
                  </a:lnTo>
                  <a:lnTo>
                    <a:pt x="28486" y="831685"/>
                  </a:lnTo>
                  <a:lnTo>
                    <a:pt x="339163" y="831685"/>
                  </a:lnTo>
                  <a:lnTo>
                    <a:pt x="334838" y="858117"/>
                  </a:lnTo>
                  <a:cubicBezTo>
                    <a:pt x="327199" y="901475"/>
                    <a:pt x="336229" y="940079"/>
                    <a:pt x="360832" y="969997"/>
                  </a:cubicBezTo>
                  <a:cubicBezTo>
                    <a:pt x="385988" y="1000535"/>
                    <a:pt x="423402" y="1017461"/>
                    <a:pt x="465693" y="1017461"/>
                  </a:cubicBezTo>
                  <a:cubicBezTo>
                    <a:pt x="508003" y="1017461"/>
                    <a:pt x="552418" y="999477"/>
                    <a:pt x="590394" y="967302"/>
                  </a:cubicBezTo>
                  <a:cubicBezTo>
                    <a:pt x="627551" y="935707"/>
                    <a:pt x="660784" y="861812"/>
                    <a:pt x="668604" y="831685"/>
                  </a:cubicBezTo>
                  <a:cubicBezTo>
                    <a:pt x="670871" y="822779"/>
                    <a:pt x="762339" y="301152"/>
                    <a:pt x="762339" y="301152"/>
                  </a:cubicBezTo>
                  <a:lnTo>
                    <a:pt x="459501" y="301152"/>
                  </a:lnTo>
                  <a:lnTo>
                    <a:pt x="519328" y="0"/>
                  </a:lnTo>
                  <a:lnTo>
                    <a:pt x="1139463" y="0"/>
                  </a:lnTo>
                  <a:lnTo>
                    <a:pt x="1053366" y="481584"/>
                  </a:lnTo>
                  <a:lnTo>
                    <a:pt x="888622" y="4815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6640353" y="1744951"/>
              <a:ext cx="895216" cy="844076"/>
            </a:xfrm>
            <a:custGeom>
              <a:rect b="b" l="l" r="r" t="t"/>
              <a:pathLst>
                <a:path extrusionOk="0" h="844076" w="895216">
                  <a:moveTo>
                    <a:pt x="845753" y="561604"/>
                  </a:moveTo>
                  <a:lnTo>
                    <a:pt x="563223" y="561604"/>
                  </a:lnTo>
                  <a:lnTo>
                    <a:pt x="513817" y="844077"/>
                  </a:lnTo>
                  <a:lnTo>
                    <a:pt x="233067" y="844077"/>
                  </a:lnTo>
                  <a:lnTo>
                    <a:pt x="282473" y="561604"/>
                  </a:lnTo>
                  <a:lnTo>
                    <a:pt x="0" y="561604"/>
                  </a:lnTo>
                  <a:lnTo>
                    <a:pt x="51187" y="282578"/>
                  </a:lnTo>
                  <a:lnTo>
                    <a:pt x="331937" y="282578"/>
                  </a:lnTo>
                  <a:lnTo>
                    <a:pt x="383124" y="0"/>
                  </a:lnTo>
                  <a:lnTo>
                    <a:pt x="662140" y="0"/>
                  </a:lnTo>
                  <a:lnTo>
                    <a:pt x="612686" y="282578"/>
                  </a:lnTo>
                  <a:lnTo>
                    <a:pt x="895217" y="282578"/>
                  </a:lnTo>
                  <a:lnTo>
                    <a:pt x="845753" y="561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3" name="Google Shape;463;p34"/>
          <p:cNvPicPr preferRelativeResize="0"/>
          <p:nvPr/>
        </p:nvPicPr>
        <p:blipFill rotWithShape="1">
          <a:blip r:embed="rId3">
            <a:alphaModFix/>
          </a:blip>
          <a:srcRect b="0" l="16861" r="16861" t="576"/>
          <a:stretch/>
        </p:blipFill>
        <p:spPr>
          <a:xfrm>
            <a:off x="2733125" y="2259163"/>
            <a:ext cx="4804500" cy="48045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p34"/>
          <p:cNvSpPr txBox="1"/>
          <p:nvPr/>
        </p:nvSpPr>
        <p:spPr>
          <a:xfrm>
            <a:off x="2504250" y="7644369"/>
            <a:ext cx="52785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80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rPr>
              <a:t>FELIPE ALVARENGA</a:t>
            </a:r>
            <a:endParaRPr b="1" i="1" sz="3800">
              <a:solidFill>
                <a:schemeClr val="lt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PATOS DE MINA</a:t>
            </a:r>
            <a:r>
              <a:rPr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 ORGANIZER</a:t>
            </a:r>
            <a:r>
              <a:rPr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BRAZIL</a:t>
            </a:r>
            <a:endParaRPr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35"/>
          <p:cNvGrpSpPr/>
          <p:nvPr/>
        </p:nvGrpSpPr>
        <p:grpSpPr>
          <a:xfrm>
            <a:off x="4298958" y="4857020"/>
            <a:ext cx="5686800" cy="4359314"/>
            <a:chOff x="6611540" y="2445876"/>
            <a:chExt cx="5227319" cy="4007091"/>
          </a:xfrm>
        </p:grpSpPr>
        <p:sp>
          <p:nvSpPr>
            <p:cNvPr id="470" name="Google Shape;470;p35"/>
            <p:cNvSpPr/>
            <p:nvPr/>
          </p:nvSpPr>
          <p:spPr>
            <a:xfrm>
              <a:off x="6611540" y="6323427"/>
              <a:ext cx="5227319" cy="129540"/>
            </a:xfrm>
            <a:custGeom>
              <a:rect b="b" l="l" r="r" t="t"/>
              <a:pathLst>
                <a:path extrusionOk="0" h="129540" w="5227319">
                  <a:moveTo>
                    <a:pt x="5162550" y="129540"/>
                  </a:moveTo>
                  <a:lnTo>
                    <a:pt x="64770" y="129540"/>
                  </a:lnTo>
                  <a:cubicBezTo>
                    <a:pt x="29528" y="129540"/>
                    <a:pt x="0" y="100965"/>
                    <a:pt x="0" y="64770"/>
                  </a:cubicBezTo>
                  <a:lnTo>
                    <a:pt x="0" y="64770"/>
                  </a:lnTo>
                  <a:cubicBezTo>
                    <a:pt x="0" y="29528"/>
                    <a:pt x="28575" y="0"/>
                    <a:pt x="64770" y="0"/>
                  </a:cubicBezTo>
                  <a:lnTo>
                    <a:pt x="5162550" y="0"/>
                  </a:lnTo>
                  <a:cubicBezTo>
                    <a:pt x="5197793" y="0"/>
                    <a:pt x="5227320" y="28575"/>
                    <a:pt x="5227320" y="64770"/>
                  </a:cubicBezTo>
                  <a:lnTo>
                    <a:pt x="5227320" y="64770"/>
                  </a:lnTo>
                  <a:cubicBezTo>
                    <a:pt x="5227320" y="100965"/>
                    <a:pt x="5198745" y="129540"/>
                    <a:pt x="5162550" y="129540"/>
                  </a:cubicBezTo>
                  <a:close/>
                </a:path>
              </a:pathLst>
            </a:custGeom>
            <a:solidFill>
              <a:srgbClr val="B6B9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1" name="Google Shape;471;p35"/>
            <p:cNvGrpSpPr/>
            <p:nvPr/>
          </p:nvGrpSpPr>
          <p:grpSpPr>
            <a:xfrm>
              <a:off x="7146845" y="2445876"/>
              <a:ext cx="3947875" cy="3951845"/>
              <a:chOff x="7146845" y="2445876"/>
              <a:chExt cx="3947875" cy="3951845"/>
            </a:xfrm>
          </p:grpSpPr>
          <p:grpSp>
            <p:nvGrpSpPr>
              <p:cNvPr id="472" name="Google Shape;472;p35"/>
              <p:cNvGrpSpPr/>
              <p:nvPr/>
            </p:nvGrpSpPr>
            <p:grpSpPr>
              <a:xfrm>
                <a:off x="7215425" y="4680365"/>
                <a:ext cx="3170872" cy="1708784"/>
                <a:chOff x="7215425" y="4680365"/>
                <a:chExt cx="3170872" cy="1708784"/>
              </a:xfrm>
            </p:grpSpPr>
            <p:sp>
              <p:nvSpPr>
                <p:cNvPr id="473" name="Google Shape;473;p35"/>
                <p:cNvSpPr/>
                <p:nvPr/>
              </p:nvSpPr>
              <p:spPr>
                <a:xfrm>
                  <a:off x="7215425" y="4680365"/>
                  <a:ext cx="3170872" cy="125729"/>
                </a:xfrm>
                <a:custGeom>
                  <a:rect b="b" l="l" r="r" t="t"/>
                  <a:pathLst>
                    <a:path extrusionOk="0" h="125729" w="3170872">
                      <a:moveTo>
                        <a:pt x="0" y="0"/>
                      </a:moveTo>
                      <a:lnTo>
                        <a:pt x="3170873" y="0"/>
                      </a:lnTo>
                      <a:lnTo>
                        <a:pt x="3170873" y="125730"/>
                      </a:lnTo>
                      <a:lnTo>
                        <a:pt x="0" y="125730"/>
                      </a:lnTo>
                      <a:close/>
                    </a:path>
                  </a:pathLst>
                </a:custGeom>
                <a:solidFill>
                  <a:srgbClr val="C46C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35"/>
                <p:cNvSpPr/>
                <p:nvPr/>
              </p:nvSpPr>
              <p:spPr>
                <a:xfrm>
                  <a:off x="7479267" y="4795617"/>
                  <a:ext cx="140969" cy="1593532"/>
                </a:xfrm>
                <a:custGeom>
                  <a:rect b="b" l="l" r="r" t="t"/>
                  <a:pathLst>
                    <a:path extrusionOk="0" h="1593532" w="140969">
                      <a:moveTo>
                        <a:pt x="0" y="0"/>
                      </a:moveTo>
                      <a:lnTo>
                        <a:pt x="140970" y="0"/>
                      </a:lnTo>
                      <a:lnTo>
                        <a:pt x="140970" y="1593533"/>
                      </a:lnTo>
                      <a:lnTo>
                        <a:pt x="0" y="1593533"/>
                      </a:lnTo>
                      <a:close/>
                    </a:path>
                  </a:pathLst>
                </a:custGeom>
                <a:solidFill>
                  <a:srgbClr val="C46C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35"/>
                <p:cNvSpPr/>
                <p:nvPr/>
              </p:nvSpPr>
              <p:spPr>
                <a:xfrm>
                  <a:off x="9993867" y="4795617"/>
                  <a:ext cx="140970" cy="1593532"/>
                </a:xfrm>
                <a:custGeom>
                  <a:rect b="b" l="l" r="r" t="t"/>
                  <a:pathLst>
                    <a:path extrusionOk="0" h="1593532" w="140970">
                      <a:moveTo>
                        <a:pt x="0" y="0"/>
                      </a:moveTo>
                      <a:lnTo>
                        <a:pt x="140970" y="0"/>
                      </a:lnTo>
                      <a:lnTo>
                        <a:pt x="140970" y="1593533"/>
                      </a:lnTo>
                      <a:lnTo>
                        <a:pt x="0" y="1593533"/>
                      </a:lnTo>
                      <a:close/>
                    </a:path>
                  </a:pathLst>
                </a:custGeom>
                <a:solidFill>
                  <a:srgbClr val="C46C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35"/>
                <p:cNvSpPr/>
                <p:nvPr/>
              </p:nvSpPr>
              <p:spPr>
                <a:xfrm>
                  <a:off x="7479267" y="4795617"/>
                  <a:ext cx="140969" cy="159067"/>
                </a:xfrm>
                <a:custGeom>
                  <a:rect b="b" l="l" r="r" t="t"/>
                  <a:pathLst>
                    <a:path extrusionOk="0" h="159067" w="140969">
                      <a:moveTo>
                        <a:pt x="0" y="0"/>
                      </a:moveTo>
                      <a:lnTo>
                        <a:pt x="140970" y="0"/>
                      </a:lnTo>
                      <a:lnTo>
                        <a:pt x="140970" y="159067"/>
                      </a:lnTo>
                      <a:lnTo>
                        <a:pt x="0" y="159067"/>
                      </a:lnTo>
                      <a:close/>
                    </a:path>
                  </a:pathLst>
                </a:custGeom>
                <a:solidFill>
                  <a:srgbClr val="AA532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35"/>
                <p:cNvSpPr/>
                <p:nvPr/>
              </p:nvSpPr>
              <p:spPr>
                <a:xfrm>
                  <a:off x="9993867" y="4795617"/>
                  <a:ext cx="140970" cy="159067"/>
                </a:xfrm>
                <a:custGeom>
                  <a:rect b="b" l="l" r="r" t="t"/>
                  <a:pathLst>
                    <a:path extrusionOk="0" h="159067" w="140970">
                      <a:moveTo>
                        <a:pt x="0" y="0"/>
                      </a:moveTo>
                      <a:lnTo>
                        <a:pt x="140970" y="0"/>
                      </a:lnTo>
                      <a:lnTo>
                        <a:pt x="140970" y="159067"/>
                      </a:lnTo>
                      <a:lnTo>
                        <a:pt x="0" y="159067"/>
                      </a:lnTo>
                      <a:close/>
                    </a:path>
                  </a:pathLst>
                </a:custGeom>
                <a:solidFill>
                  <a:srgbClr val="AA532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8" name="Google Shape;478;p35"/>
              <p:cNvGrpSpPr/>
              <p:nvPr/>
            </p:nvGrpSpPr>
            <p:grpSpPr>
              <a:xfrm>
                <a:off x="8605122" y="3489739"/>
                <a:ext cx="1382077" cy="1185863"/>
                <a:chOff x="8605122" y="3489739"/>
                <a:chExt cx="1382077" cy="1185863"/>
              </a:xfrm>
            </p:grpSpPr>
            <p:sp>
              <p:nvSpPr>
                <p:cNvPr id="479" name="Google Shape;479;p35"/>
                <p:cNvSpPr/>
                <p:nvPr/>
              </p:nvSpPr>
              <p:spPr>
                <a:xfrm>
                  <a:off x="9122330" y="4393662"/>
                  <a:ext cx="345757" cy="226695"/>
                </a:xfrm>
                <a:custGeom>
                  <a:rect b="b" l="l" r="r" t="t"/>
                  <a:pathLst>
                    <a:path extrusionOk="0" h="226695" w="345757">
                      <a:moveTo>
                        <a:pt x="345757" y="226695"/>
                      </a:moveTo>
                      <a:lnTo>
                        <a:pt x="0" y="226695"/>
                      </a:lnTo>
                      <a:lnTo>
                        <a:pt x="23813" y="0"/>
                      </a:lnTo>
                      <a:lnTo>
                        <a:pt x="321945" y="0"/>
                      </a:lnTo>
                      <a:close/>
                    </a:path>
                  </a:pathLst>
                </a:custGeom>
                <a:solidFill>
                  <a:srgbClr val="17192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35"/>
                <p:cNvSpPr/>
                <p:nvPr/>
              </p:nvSpPr>
              <p:spPr>
                <a:xfrm>
                  <a:off x="9028985" y="4610832"/>
                  <a:ext cx="534352" cy="64770"/>
                </a:xfrm>
                <a:custGeom>
                  <a:rect b="b" l="l" r="r" t="t"/>
                  <a:pathLst>
                    <a:path extrusionOk="0" h="64770" w="534352">
                      <a:moveTo>
                        <a:pt x="534352" y="64770"/>
                      </a:moveTo>
                      <a:lnTo>
                        <a:pt x="0" y="64770"/>
                      </a:lnTo>
                      <a:lnTo>
                        <a:pt x="0" y="64770"/>
                      </a:lnTo>
                      <a:cubicBezTo>
                        <a:pt x="0" y="28575"/>
                        <a:pt x="28575" y="0"/>
                        <a:pt x="64770" y="0"/>
                      </a:cubicBezTo>
                      <a:lnTo>
                        <a:pt x="468630" y="0"/>
                      </a:lnTo>
                      <a:cubicBezTo>
                        <a:pt x="504825" y="0"/>
                        <a:pt x="534352" y="29527"/>
                        <a:pt x="534352" y="64770"/>
                      </a:cubicBezTo>
                      <a:lnTo>
                        <a:pt x="534352" y="64770"/>
                      </a:lnTo>
                      <a:close/>
                    </a:path>
                  </a:pathLst>
                </a:custGeom>
                <a:solidFill>
                  <a:srgbClr val="2A2B3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35"/>
                <p:cNvSpPr/>
                <p:nvPr/>
              </p:nvSpPr>
              <p:spPr>
                <a:xfrm>
                  <a:off x="8605122" y="3489739"/>
                  <a:ext cx="1382077" cy="923925"/>
                </a:xfrm>
                <a:custGeom>
                  <a:rect b="b" l="l" r="r" t="t"/>
                  <a:pathLst>
                    <a:path extrusionOk="0" h="923925" w="1382077">
                      <a:moveTo>
                        <a:pt x="1317308" y="923925"/>
                      </a:moveTo>
                      <a:lnTo>
                        <a:pt x="64770" y="923925"/>
                      </a:lnTo>
                      <a:cubicBezTo>
                        <a:pt x="29527" y="923925"/>
                        <a:pt x="0" y="895350"/>
                        <a:pt x="0" y="859155"/>
                      </a:cubicBezTo>
                      <a:lnTo>
                        <a:pt x="0" y="64770"/>
                      </a:lnTo>
                      <a:cubicBezTo>
                        <a:pt x="0" y="29527"/>
                        <a:pt x="28575" y="0"/>
                        <a:pt x="64770" y="0"/>
                      </a:cubicBezTo>
                      <a:lnTo>
                        <a:pt x="1317308" y="0"/>
                      </a:lnTo>
                      <a:cubicBezTo>
                        <a:pt x="1352550" y="0"/>
                        <a:pt x="1382077" y="28575"/>
                        <a:pt x="1382077" y="64770"/>
                      </a:cubicBezTo>
                      <a:lnTo>
                        <a:pt x="1382077" y="859155"/>
                      </a:lnTo>
                      <a:cubicBezTo>
                        <a:pt x="1381125" y="895350"/>
                        <a:pt x="1352550" y="923925"/>
                        <a:pt x="1317308" y="923925"/>
                      </a:cubicBezTo>
                      <a:close/>
                    </a:path>
                  </a:pathLst>
                </a:custGeom>
                <a:solidFill>
                  <a:srgbClr val="2A2B3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35"/>
                <p:cNvSpPr/>
                <p:nvPr/>
              </p:nvSpPr>
              <p:spPr>
                <a:xfrm>
                  <a:off x="8664177" y="3543080"/>
                  <a:ext cx="1263967" cy="750570"/>
                </a:xfrm>
                <a:custGeom>
                  <a:rect b="b" l="l" r="r" t="t"/>
                  <a:pathLst>
                    <a:path extrusionOk="0" h="750570" w="1263967">
                      <a:moveTo>
                        <a:pt x="0" y="0"/>
                      </a:moveTo>
                      <a:lnTo>
                        <a:pt x="1263968" y="0"/>
                      </a:lnTo>
                      <a:lnTo>
                        <a:pt x="1263968" y="750570"/>
                      </a:lnTo>
                      <a:lnTo>
                        <a:pt x="0" y="750570"/>
                      </a:lnTo>
                      <a:close/>
                    </a:path>
                  </a:pathLst>
                </a:custGeom>
                <a:solidFill>
                  <a:srgbClr val="D0E6E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35"/>
                <p:cNvSpPr/>
                <p:nvPr/>
              </p:nvSpPr>
              <p:spPr>
                <a:xfrm>
                  <a:off x="9259490" y="4322225"/>
                  <a:ext cx="72390" cy="72390"/>
                </a:xfrm>
                <a:custGeom>
                  <a:rect b="b" l="l" r="r" t="t"/>
                  <a:pathLst>
                    <a:path extrusionOk="0" h="72390" w="72390">
                      <a:moveTo>
                        <a:pt x="72390" y="36195"/>
                      </a:moveTo>
                      <a:cubicBezTo>
                        <a:pt x="72390" y="56197"/>
                        <a:pt x="56197" y="72390"/>
                        <a:pt x="36195" y="72390"/>
                      </a:cubicBezTo>
                      <a:cubicBezTo>
                        <a:pt x="16193" y="72390"/>
                        <a:pt x="0" y="56197"/>
                        <a:pt x="0" y="36195"/>
                      </a:cubicBezTo>
                      <a:cubicBezTo>
                        <a:pt x="0" y="16192"/>
                        <a:pt x="16193" y="0"/>
                        <a:pt x="36195" y="0"/>
                      </a:cubicBezTo>
                      <a:cubicBezTo>
                        <a:pt x="56197" y="0"/>
                        <a:pt x="72390" y="16192"/>
                        <a:pt x="72390" y="36195"/>
                      </a:cubicBezTo>
                      <a:close/>
                    </a:path>
                  </a:pathLst>
                </a:custGeom>
                <a:solidFill>
                  <a:srgbClr val="17192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4" name="Google Shape;484;p35"/>
                <p:cNvGrpSpPr/>
                <p:nvPr/>
              </p:nvGrpSpPr>
              <p:grpSpPr>
                <a:xfrm>
                  <a:off x="8723232" y="3589752"/>
                  <a:ext cx="1144905" cy="59055"/>
                  <a:chOff x="8723232" y="3589752"/>
                  <a:chExt cx="1144905" cy="59055"/>
                </a:xfrm>
              </p:grpSpPr>
              <p:sp>
                <p:nvSpPr>
                  <p:cNvPr id="485" name="Google Shape;485;p35"/>
                  <p:cNvSpPr/>
                  <p:nvPr/>
                </p:nvSpPr>
                <p:spPr>
                  <a:xfrm>
                    <a:off x="8723232" y="3589752"/>
                    <a:ext cx="1144905" cy="59055"/>
                  </a:xfrm>
                  <a:custGeom>
                    <a:rect b="b" l="l" r="r" t="t"/>
                    <a:pathLst>
                      <a:path extrusionOk="0" h="59055" w="1144905">
                        <a:moveTo>
                          <a:pt x="0" y="0"/>
                        </a:moveTo>
                        <a:lnTo>
                          <a:pt x="1144905" y="0"/>
                        </a:lnTo>
                        <a:lnTo>
                          <a:pt x="1144905" y="59055"/>
                        </a:lnTo>
                        <a:lnTo>
                          <a:pt x="0" y="590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35"/>
                  <p:cNvSpPr/>
                  <p:nvPr/>
                </p:nvSpPr>
                <p:spPr>
                  <a:xfrm>
                    <a:off x="8746092" y="3607850"/>
                    <a:ext cx="24764" cy="24764"/>
                  </a:xfrm>
                  <a:custGeom>
                    <a:rect b="b" l="l" r="r" t="t"/>
                    <a:pathLst>
                      <a:path extrusionOk="0" h="24764" w="24764">
                        <a:moveTo>
                          <a:pt x="24765" y="12383"/>
                        </a:moveTo>
                        <a:cubicBezTo>
                          <a:pt x="24765" y="19050"/>
                          <a:pt x="19050" y="24765"/>
                          <a:pt x="12382" y="24765"/>
                        </a:cubicBezTo>
                        <a:cubicBezTo>
                          <a:pt x="5715" y="24765"/>
                          <a:pt x="0" y="19050"/>
                          <a:pt x="0" y="12383"/>
                        </a:cubicBezTo>
                        <a:cubicBezTo>
                          <a:pt x="0" y="5715"/>
                          <a:pt x="5715" y="0"/>
                          <a:pt x="12382" y="0"/>
                        </a:cubicBezTo>
                        <a:cubicBezTo>
                          <a:pt x="19050" y="0"/>
                          <a:pt x="24765" y="5715"/>
                          <a:pt x="24765" y="12383"/>
                        </a:cubicBezTo>
                        <a:close/>
                      </a:path>
                    </a:pathLst>
                  </a:custGeom>
                  <a:solidFill>
                    <a:srgbClr val="D3547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35"/>
                  <p:cNvSpPr/>
                  <p:nvPr/>
                </p:nvSpPr>
                <p:spPr>
                  <a:xfrm>
                    <a:off x="8792765" y="3607850"/>
                    <a:ext cx="24765" cy="24764"/>
                  </a:xfrm>
                  <a:custGeom>
                    <a:rect b="b" l="l" r="r" t="t"/>
                    <a:pathLst>
                      <a:path extrusionOk="0" h="24764" w="24765">
                        <a:moveTo>
                          <a:pt x="24765" y="12383"/>
                        </a:moveTo>
                        <a:cubicBezTo>
                          <a:pt x="24765" y="19050"/>
                          <a:pt x="19050" y="24765"/>
                          <a:pt x="12383" y="24765"/>
                        </a:cubicBezTo>
                        <a:cubicBezTo>
                          <a:pt x="5715" y="24765"/>
                          <a:pt x="0" y="19050"/>
                          <a:pt x="0" y="12383"/>
                        </a:cubicBezTo>
                        <a:cubicBezTo>
                          <a:pt x="0" y="5715"/>
                          <a:pt x="5715" y="0"/>
                          <a:pt x="12383" y="0"/>
                        </a:cubicBezTo>
                        <a:cubicBezTo>
                          <a:pt x="19050" y="0"/>
                          <a:pt x="24765" y="5715"/>
                          <a:pt x="24765" y="12383"/>
                        </a:cubicBezTo>
                        <a:close/>
                      </a:path>
                    </a:pathLst>
                  </a:custGeom>
                  <a:solidFill>
                    <a:srgbClr val="FFC55A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35"/>
                  <p:cNvSpPr/>
                  <p:nvPr/>
                </p:nvSpPr>
                <p:spPr>
                  <a:xfrm>
                    <a:off x="8839437" y="3607850"/>
                    <a:ext cx="24765" cy="24764"/>
                  </a:xfrm>
                  <a:custGeom>
                    <a:rect b="b" l="l" r="r" t="t"/>
                    <a:pathLst>
                      <a:path extrusionOk="0" h="24764" w="24765">
                        <a:moveTo>
                          <a:pt x="24765" y="12383"/>
                        </a:moveTo>
                        <a:cubicBezTo>
                          <a:pt x="24765" y="19050"/>
                          <a:pt x="19050" y="24765"/>
                          <a:pt x="12383" y="24765"/>
                        </a:cubicBezTo>
                        <a:cubicBezTo>
                          <a:pt x="5715" y="24765"/>
                          <a:pt x="0" y="19050"/>
                          <a:pt x="0" y="12383"/>
                        </a:cubicBezTo>
                        <a:cubicBezTo>
                          <a:pt x="0" y="5715"/>
                          <a:pt x="5715" y="0"/>
                          <a:pt x="12383" y="0"/>
                        </a:cubicBezTo>
                        <a:cubicBezTo>
                          <a:pt x="19050" y="0"/>
                          <a:pt x="24765" y="5715"/>
                          <a:pt x="24765" y="12383"/>
                        </a:cubicBezTo>
                        <a:close/>
                      </a:path>
                    </a:pathLst>
                  </a:custGeom>
                  <a:solidFill>
                    <a:srgbClr val="54D15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35"/>
                  <p:cNvSpPr/>
                  <p:nvPr/>
                </p:nvSpPr>
                <p:spPr>
                  <a:xfrm>
                    <a:off x="9813845" y="3605945"/>
                    <a:ext cx="38100" cy="9525"/>
                  </a:xfrm>
                  <a:custGeom>
                    <a:rect b="b" l="l" r="r" t="t"/>
                    <a:pathLst>
                      <a:path extrusionOk="0" h="9525" w="38100">
                        <a:moveTo>
                          <a:pt x="0" y="0"/>
                        </a:moveTo>
                        <a:lnTo>
                          <a:pt x="3810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61648A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35"/>
                  <p:cNvSpPr/>
                  <p:nvPr/>
                </p:nvSpPr>
                <p:spPr>
                  <a:xfrm>
                    <a:off x="9813845" y="3619280"/>
                    <a:ext cx="38100" cy="9525"/>
                  </a:xfrm>
                  <a:custGeom>
                    <a:rect b="b" l="l" r="r" t="t"/>
                    <a:pathLst>
                      <a:path extrusionOk="0" h="9525" w="38100">
                        <a:moveTo>
                          <a:pt x="0" y="0"/>
                        </a:moveTo>
                        <a:lnTo>
                          <a:pt x="3810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61648A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35"/>
                  <p:cNvSpPr/>
                  <p:nvPr/>
                </p:nvSpPr>
                <p:spPr>
                  <a:xfrm>
                    <a:off x="9813845" y="3631662"/>
                    <a:ext cx="38100" cy="9525"/>
                  </a:xfrm>
                  <a:custGeom>
                    <a:rect b="b" l="l" r="r" t="t"/>
                    <a:pathLst>
                      <a:path extrusionOk="0" h="9525" w="38100">
                        <a:moveTo>
                          <a:pt x="0" y="0"/>
                        </a:moveTo>
                        <a:lnTo>
                          <a:pt x="3810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61648A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2" name="Google Shape;492;p35"/>
                <p:cNvGrpSpPr/>
                <p:nvPr/>
              </p:nvGrpSpPr>
              <p:grpSpPr>
                <a:xfrm>
                  <a:off x="9377600" y="3714530"/>
                  <a:ext cx="457199" cy="506730"/>
                  <a:chOff x="9377600" y="3714530"/>
                  <a:chExt cx="457199" cy="506730"/>
                </a:xfrm>
              </p:grpSpPr>
              <p:grpSp>
                <p:nvGrpSpPr>
                  <p:cNvPr id="493" name="Google Shape;493;p35"/>
                  <p:cNvGrpSpPr/>
                  <p:nvPr/>
                </p:nvGrpSpPr>
                <p:grpSpPr>
                  <a:xfrm>
                    <a:off x="9434750" y="3714530"/>
                    <a:ext cx="400049" cy="506730"/>
                    <a:chOff x="9434750" y="3714530"/>
                    <a:chExt cx="400049" cy="506730"/>
                  </a:xfrm>
                </p:grpSpPr>
                <p:sp>
                  <p:nvSpPr>
                    <p:cNvPr id="494" name="Google Shape;494;p35"/>
                    <p:cNvSpPr/>
                    <p:nvPr/>
                  </p:nvSpPr>
                  <p:spPr>
                    <a:xfrm>
                      <a:off x="9503330" y="3714530"/>
                      <a:ext cx="88582" cy="9525"/>
                    </a:xfrm>
                    <a:custGeom>
                      <a:rect b="b" l="l" r="r" t="t"/>
                      <a:pathLst>
                        <a:path extrusionOk="0" h="9525" w="88582">
                          <a:moveTo>
                            <a:pt x="0" y="0"/>
                          </a:moveTo>
                          <a:lnTo>
                            <a:pt x="88582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54D15F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5" name="Google Shape;495;p35"/>
                    <p:cNvSpPr/>
                    <p:nvPr/>
                  </p:nvSpPr>
                  <p:spPr>
                    <a:xfrm>
                      <a:off x="9610010" y="3714530"/>
                      <a:ext cx="41909" cy="9525"/>
                    </a:xfrm>
                    <a:custGeom>
                      <a:rect b="b" l="l" r="r" t="t"/>
                      <a:pathLst>
                        <a:path extrusionOk="0" h="9525" w="41909">
                          <a:moveTo>
                            <a:pt x="0" y="0"/>
                          </a:moveTo>
                          <a:lnTo>
                            <a:pt x="41910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2D292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6" name="Google Shape;496;p35"/>
                    <p:cNvSpPr/>
                    <p:nvPr/>
                  </p:nvSpPr>
                  <p:spPr>
                    <a:xfrm>
                      <a:off x="9667160" y="3714530"/>
                      <a:ext cx="131445" cy="9525"/>
                    </a:xfrm>
                    <a:custGeom>
                      <a:rect b="b" l="l" r="r" t="t"/>
                      <a:pathLst>
                        <a:path extrusionOk="0" h="9525" w="131445">
                          <a:moveTo>
                            <a:pt x="0" y="0"/>
                          </a:moveTo>
                          <a:lnTo>
                            <a:pt x="13144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54D15F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7" name="Google Shape;497;p35"/>
                    <p:cNvSpPr/>
                    <p:nvPr/>
                  </p:nvSpPr>
                  <p:spPr>
                    <a:xfrm>
                      <a:off x="9458562" y="3770727"/>
                      <a:ext cx="130492" cy="9525"/>
                    </a:xfrm>
                    <a:custGeom>
                      <a:rect b="b" l="l" r="r" t="t"/>
                      <a:pathLst>
                        <a:path extrusionOk="0" h="9525" w="130492">
                          <a:moveTo>
                            <a:pt x="0" y="0"/>
                          </a:moveTo>
                          <a:lnTo>
                            <a:pt x="130493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FFC55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8" name="Google Shape;498;p35"/>
                    <p:cNvSpPr/>
                    <p:nvPr/>
                  </p:nvSpPr>
                  <p:spPr>
                    <a:xfrm>
                      <a:off x="9607152" y="3770727"/>
                      <a:ext cx="83820" cy="9525"/>
                    </a:xfrm>
                    <a:custGeom>
                      <a:rect b="b" l="l" r="r" t="t"/>
                      <a:pathLst>
                        <a:path extrusionOk="0" h="9525" w="83820">
                          <a:moveTo>
                            <a:pt x="0" y="0"/>
                          </a:moveTo>
                          <a:lnTo>
                            <a:pt x="83820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D35473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9" name="Google Shape;499;p35"/>
                    <p:cNvSpPr/>
                    <p:nvPr/>
                  </p:nvSpPr>
                  <p:spPr>
                    <a:xfrm>
                      <a:off x="9706212" y="3770727"/>
                      <a:ext cx="55245" cy="9525"/>
                    </a:xfrm>
                    <a:custGeom>
                      <a:rect b="b" l="l" r="r" t="t"/>
                      <a:pathLst>
                        <a:path extrusionOk="0" h="9525" w="55245">
                          <a:moveTo>
                            <a:pt x="0" y="0"/>
                          </a:moveTo>
                          <a:lnTo>
                            <a:pt x="5524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54D15F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0" name="Google Shape;500;p35"/>
                    <p:cNvSpPr/>
                    <p:nvPr/>
                  </p:nvSpPr>
                  <p:spPr>
                    <a:xfrm>
                      <a:off x="9779555" y="3770727"/>
                      <a:ext cx="55244" cy="9525"/>
                    </a:xfrm>
                    <a:custGeom>
                      <a:rect b="b" l="l" r="r" t="t"/>
                      <a:pathLst>
                        <a:path extrusionOk="0" h="9525" w="55244">
                          <a:moveTo>
                            <a:pt x="0" y="0"/>
                          </a:moveTo>
                          <a:lnTo>
                            <a:pt x="5524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D35473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35"/>
                    <p:cNvSpPr/>
                    <p:nvPr/>
                  </p:nvSpPr>
                  <p:spPr>
                    <a:xfrm>
                      <a:off x="9470945" y="3826925"/>
                      <a:ext cx="75247" cy="9525"/>
                    </a:xfrm>
                    <a:custGeom>
                      <a:rect b="b" l="l" r="r" t="t"/>
                      <a:pathLst>
                        <a:path extrusionOk="0" h="9525" w="75247">
                          <a:moveTo>
                            <a:pt x="0" y="0"/>
                          </a:moveTo>
                          <a:lnTo>
                            <a:pt x="7524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2D292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35"/>
                    <p:cNvSpPr/>
                    <p:nvPr/>
                  </p:nvSpPr>
                  <p:spPr>
                    <a:xfrm>
                      <a:off x="9564290" y="3826925"/>
                      <a:ext cx="59054" cy="9525"/>
                    </a:xfrm>
                    <a:custGeom>
                      <a:rect b="b" l="l" r="r" t="t"/>
                      <a:pathLst>
                        <a:path extrusionOk="0" h="9525" w="59054">
                          <a:moveTo>
                            <a:pt x="0" y="0"/>
                          </a:moveTo>
                          <a:lnTo>
                            <a:pt x="5905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D35473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3" name="Google Shape;503;p35"/>
                    <p:cNvSpPr/>
                    <p:nvPr/>
                  </p:nvSpPr>
                  <p:spPr>
                    <a:xfrm>
                      <a:off x="9638585" y="3826925"/>
                      <a:ext cx="106679" cy="9525"/>
                    </a:xfrm>
                    <a:custGeom>
                      <a:rect b="b" l="l" r="r" t="t"/>
                      <a:pathLst>
                        <a:path extrusionOk="0" h="9525" w="106679">
                          <a:moveTo>
                            <a:pt x="0" y="0"/>
                          </a:moveTo>
                          <a:lnTo>
                            <a:pt x="106680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FFC55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4" name="Google Shape;504;p35"/>
                    <p:cNvSpPr/>
                    <p:nvPr/>
                  </p:nvSpPr>
                  <p:spPr>
                    <a:xfrm>
                      <a:off x="9759552" y="3826925"/>
                      <a:ext cx="33337" cy="9525"/>
                    </a:xfrm>
                    <a:custGeom>
                      <a:rect b="b" l="l" r="r" t="t"/>
                      <a:pathLst>
                        <a:path extrusionOk="0" h="9525" w="33337">
                          <a:moveTo>
                            <a:pt x="0" y="0"/>
                          </a:moveTo>
                          <a:lnTo>
                            <a:pt x="3333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2D292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5" name="Google Shape;505;p35"/>
                    <p:cNvSpPr/>
                    <p:nvPr/>
                  </p:nvSpPr>
                  <p:spPr>
                    <a:xfrm>
                      <a:off x="9434750" y="3938367"/>
                      <a:ext cx="20002" cy="9525"/>
                    </a:xfrm>
                    <a:custGeom>
                      <a:rect b="b" l="l" r="r" t="t"/>
                      <a:pathLst>
                        <a:path extrusionOk="0" h="9525" w="20002">
                          <a:moveTo>
                            <a:pt x="0" y="0"/>
                          </a:moveTo>
                          <a:lnTo>
                            <a:pt x="20003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FFC55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6" name="Google Shape;506;p35"/>
                    <p:cNvSpPr/>
                    <p:nvPr/>
                  </p:nvSpPr>
                  <p:spPr>
                    <a:xfrm>
                      <a:off x="9471897" y="3938367"/>
                      <a:ext cx="109537" cy="9525"/>
                    </a:xfrm>
                    <a:custGeom>
                      <a:rect b="b" l="l" r="r" t="t"/>
                      <a:pathLst>
                        <a:path extrusionOk="0" h="9525" w="109537">
                          <a:moveTo>
                            <a:pt x="0" y="0"/>
                          </a:moveTo>
                          <a:lnTo>
                            <a:pt x="109537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54D15F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7" name="Google Shape;507;p35"/>
                    <p:cNvSpPr/>
                    <p:nvPr/>
                  </p:nvSpPr>
                  <p:spPr>
                    <a:xfrm>
                      <a:off x="9596675" y="3938367"/>
                      <a:ext cx="79057" cy="9525"/>
                    </a:xfrm>
                    <a:custGeom>
                      <a:rect b="b" l="l" r="r" t="t"/>
                      <a:pathLst>
                        <a:path extrusionOk="0" h="9525" w="79057">
                          <a:moveTo>
                            <a:pt x="0" y="0"/>
                          </a:moveTo>
                          <a:lnTo>
                            <a:pt x="7905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D35473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8" name="Google Shape;508;p35"/>
                    <p:cNvSpPr/>
                    <p:nvPr/>
                  </p:nvSpPr>
                  <p:spPr>
                    <a:xfrm>
                      <a:off x="9687162" y="3938367"/>
                      <a:ext cx="100965" cy="9525"/>
                    </a:xfrm>
                    <a:custGeom>
                      <a:rect b="b" l="l" r="r" t="t"/>
                      <a:pathLst>
                        <a:path extrusionOk="0" h="9525" w="100965">
                          <a:moveTo>
                            <a:pt x="0" y="0"/>
                          </a:moveTo>
                          <a:lnTo>
                            <a:pt x="10096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54D15F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9" name="Google Shape;509;p35"/>
                    <p:cNvSpPr/>
                    <p:nvPr/>
                  </p:nvSpPr>
                  <p:spPr>
                    <a:xfrm>
                      <a:off x="9657635" y="4050762"/>
                      <a:ext cx="146684" cy="9525"/>
                    </a:xfrm>
                    <a:custGeom>
                      <a:rect b="b" l="l" r="r" t="t"/>
                      <a:pathLst>
                        <a:path extrusionOk="0" h="9525" w="146684">
                          <a:moveTo>
                            <a:pt x="0" y="0"/>
                          </a:moveTo>
                          <a:lnTo>
                            <a:pt x="14668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FFC55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0" name="Google Shape;510;p35"/>
                    <p:cNvSpPr/>
                    <p:nvPr/>
                  </p:nvSpPr>
                  <p:spPr>
                    <a:xfrm>
                      <a:off x="9470945" y="3994565"/>
                      <a:ext cx="75247" cy="9525"/>
                    </a:xfrm>
                    <a:custGeom>
                      <a:rect b="b" l="l" r="r" t="t"/>
                      <a:pathLst>
                        <a:path extrusionOk="0" h="9525" w="75247">
                          <a:moveTo>
                            <a:pt x="0" y="0"/>
                          </a:moveTo>
                          <a:lnTo>
                            <a:pt x="7524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54D15F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1" name="Google Shape;511;p35"/>
                    <p:cNvSpPr/>
                    <p:nvPr/>
                  </p:nvSpPr>
                  <p:spPr>
                    <a:xfrm>
                      <a:off x="9564290" y="3994565"/>
                      <a:ext cx="40004" cy="9525"/>
                    </a:xfrm>
                    <a:custGeom>
                      <a:rect b="b" l="l" r="r" t="t"/>
                      <a:pathLst>
                        <a:path extrusionOk="0" h="9525" w="40004">
                          <a:moveTo>
                            <a:pt x="0" y="0"/>
                          </a:moveTo>
                          <a:lnTo>
                            <a:pt x="4000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D35473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2" name="Google Shape;512;p35"/>
                    <p:cNvSpPr/>
                    <p:nvPr/>
                  </p:nvSpPr>
                  <p:spPr>
                    <a:xfrm>
                      <a:off x="9619535" y="3994565"/>
                      <a:ext cx="81914" cy="9525"/>
                    </a:xfrm>
                    <a:custGeom>
                      <a:rect b="b" l="l" r="r" t="t"/>
                      <a:pathLst>
                        <a:path extrusionOk="0" h="9525" w="81914">
                          <a:moveTo>
                            <a:pt x="0" y="0"/>
                          </a:moveTo>
                          <a:lnTo>
                            <a:pt x="8191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2D292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35"/>
                    <p:cNvSpPr/>
                    <p:nvPr/>
                  </p:nvSpPr>
                  <p:spPr>
                    <a:xfrm>
                      <a:off x="9720500" y="3994565"/>
                      <a:ext cx="81915" cy="9525"/>
                    </a:xfrm>
                    <a:custGeom>
                      <a:rect b="b" l="l" r="r" t="t"/>
                      <a:pathLst>
                        <a:path extrusionOk="0" h="9525" w="81915">
                          <a:moveTo>
                            <a:pt x="0" y="0"/>
                          </a:moveTo>
                          <a:lnTo>
                            <a:pt x="8191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D35473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35"/>
                    <p:cNvSpPr/>
                    <p:nvPr/>
                  </p:nvSpPr>
                  <p:spPr>
                    <a:xfrm>
                      <a:off x="9474755" y="4050762"/>
                      <a:ext cx="57150" cy="9525"/>
                    </a:xfrm>
                    <a:custGeom>
                      <a:rect b="b" l="l" r="r" t="t"/>
                      <a:pathLst>
                        <a:path extrusionOk="0" h="9525" w="57150">
                          <a:moveTo>
                            <a:pt x="0" y="0"/>
                          </a:moveTo>
                          <a:lnTo>
                            <a:pt x="57150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FFC55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5" name="Google Shape;515;p35"/>
                    <p:cNvSpPr/>
                    <p:nvPr/>
                  </p:nvSpPr>
                  <p:spPr>
                    <a:xfrm>
                      <a:off x="9549050" y="4050762"/>
                      <a:ext cx="24765" cy="9525"/>
                    </a:xfrm>
                    <a:custGeom>
                      <a:rect b="b" l="l" r="r" t="t"/>
                      <a:pathLst>
                        <a:path extrusionOk="0" h="9525" w="24765">
                          <a:moveTo>
                            <a:pt x="0" y="0"/>
                          </a:moveTo>
                          <a:lnTo>
                            <a:pt x="2476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2D292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6" name="Google Shape;516;p35"/>
                    <p:cNvSpPr/>
                    <p:nvPr/>
                  </p:nvSpPr>
                  <p:spPr>
                    <a:xfrm>
                      <a:off x="9589055" y="4050762"/>
                      <a:ext cx="50482" cy="9525"/>
                    </a:xfrm>
                    <a:custGeom>
                      <a:rect b="b" l="l" r="r" t="t"/>
                      <a:pathLst>
                        <a:path extrusionOk="0" h="9525" w="50482">
                          <a:moveTo>
                            <a:pt x="0" y="0"/>
                          </a:moveTo>
                          <a:lnTo>
                            <a:pt x="50482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54D15F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7" name="Google Shape;517;p35"/>
                    <p:cNvSpPr/>
                    <p:nvPr/>
                  </p:nvSpPr>
                  <p:spPr>
                    <a:xfrm>
                      <a:off x="9564290" y="4155537"/>
                      <a:ext cx="55245" cy="9525"/>
                    </a:xfrm>
                    <a:custGeom>
                      <a:rect b="b" l="l" r="r" t="t"/>
                      <a:pathLst>
                        <a:path extrusionOk="0" h="9525" w="55245">
                          <a:moveTo>
                            <a:pt x="0" y="0"/>
                          </a:moveTo>
                          <a:lnTo>
                            <a:pt x="5524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D35473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8" name="Google Shape;518;p35"/>
                    <p:cNvSpPr/>
                    <p:nvPr/>
                  </p:nvSpPr>
                  <p:spPr>
                    <a:xfrm>
                      <a:off x="9636680" y="4155537"/>
                      <a:ext cx="64769" cy="9525"/>
                    </a:xfrm>
                    <a:custGeom>
                      <a:rect b="b" l="l" r="r" t="t"/>
                      <a:pathLst>
                        <a:path extrusionOk="0" h="9525" w="64769">
                          <a:moveTo>
                            <a:pt x="0" y="0"/>
                          </a:moveTo>
                          <a:lnTo>
                            <a:pt x="64770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2D292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9" name="Google Shape;519;p35"/>
                    <p:cNvSpPr/>
                    <p:nvPr/>
                  </p:nvSpPr>
                  <p:spPr>
                    <a:xfrm>
                      <a:off x="9716690" y="4155537"/>
                      <a:ext cx="102870" cy="9525"/>
                    </a:xfrm>
                    <a:custGeom>
                      <a:rect b="b" l="l" r="r" t="t"/>
                      <a:pathLst>
                        <a:path extrusionOk="0" h="9525" w="102870">
                          <a:moveTo>
                            <a:pt x="0" y="0"/>
                          </a:moveTo>
                          <a:lnTo>
                            <a:pt x="102870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FFC55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0" name="Google Shape;520;p35"/>
                    <p:cNvSpPr/>
                    <p:nvPr/>
                  </p:nvSpPr>
                  <p:spPr>
                    <a:xfrm>
                      <a:off x="9512855" y="4211735"/>
                      <a:ext cx="41909" cy="9525"/>
                    </a:xfrm>
                    <a:custGeom>
                      <a:rect b="b" l="l" r="r" t="t"/>
                      <a:pathLst>
                        <a:path extrusionOk="0" h="9525" w="41909">
                          <a:moveTo>
                            <a:pt x="0" y="0"/>
                          </a:moveTo>
                          <a:lnTo>
                            <a:pt x="41910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D35473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1" name="Google Shape;521;p35"/>
                    <p:cNvSpPr/>
                    <p:nvPr/>
                  </p:nvSpPr>
                  <p:spPr>
                    <a:xfrm>
                      <a:off x="9572862" y="4211735"/>
                      <a:ext cx="66675" cy="9525"/>
                    </a:xfrm>
                    <a:custGeom>
                      <a:rect b="b" l="l" r="r" t="t"/>
                      <a:pathLst>
                        <a:path extrusionOk="0" h="9525" w="66675">
                          <a:moveTo>
                            <a:pt x="0" y="0"/>
                          </a:moveTo>
                          <a:lnTo>
                            <a:pt x="66675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2D292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2" name="Google Shape;522;p35"/>
                    <p:cNvSpPr/>
                    <p:nvPr/>
                  </p:nvSpPr>
                  <p:spPr>
                    <a:xfrm>
                      <a:off x="9654777" y="4211735"/>
                      <a:ext cx="60959" cy="9525"/>
                    </a:xfrm>
                    <a:custGeom>
                      <a:rect b="b" l="l" r="r" t="t"/>
                      <a:pathLst>
                        <a:path extrusionOk="0" h="9525" w="60959">
                          <a:moveTo>
                            <a:pt x="0" y="0"/>
                          </a:moveTo>
                          <a:lnTo>
                            <a:pt x="60960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FFC55A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3" name="Google Shape;523;p35"/>
                    <p:cNvSpPr/>
                    <p:nvPr/>
                  </p:nvSpPr>
                  <p:spPr>
                    <a:xfrm>
                      <a:off x="9732882" y="4211735"/>
                      <a:ext cx="95250" cy="9525"/>
                    </a:xfrm>
                    <a:custGeom>
                      <a:rect b="b" l="l" r="r" t="t"/>
                      <a:pathLst>
                        <a:path extrusionOk="0" h="9525" w="95250">
                          <a:moveTo>
                            <a:pt x="0" y="0"/>
                          </a:moveTo>
                          <a:lnTo>
                            <a:pt x="95250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54D15F"/>
                      </a:solidFill>
                      <a:prstDash val="solid"/>
                      <a:miter lim="8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4" name="Google Shape;524;p35"/>
                  <p:cNvSpPr/>
                  <p:nvPr/>
                </p:nvSpPr>
                <p:spPr>
                  <a:xfrm>
                    <a:off x="9449990" y="3714530"/>
                    <a:ext cx="18097" cy="9525"/>
                  </a:xfrm>
                  <a:custGeom>
                    <a:rect b="b" l="l" r="r" t="t"/>
                    <a:pathLst>
                      <a:path extrusionOk="0" h="9525" w="18097">
                        <a:moveTo>
                          <a:pt x="0" y="0"/>
                        </a:moveTo>
                        <a:lnTo>
                          <a:pt x="18097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35"/>
                  <p:cNvSpPr/>
                  <p:nvPr/>
                </p:nvSpPr>
                <p:spPr>
                  <a:xfrm>
                    <a:off x="9399507" y="3770727"/>
                    <a:ext cx="19050" cy="9525"/>
                  </a:xfrm>
                  <a:custGeom>
                    <a:rect b="b" l="l" r="r" t="t"/>
                    <a:pathLst>
                      <a:path extrusionOk="0" h="9525" w="19050">
                        <a:moveTo>
                          <a:pt x="0" y="0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35"/>
                  <p:cNvSpPr/>
                  <p:nvPr/>
                </p:nvSpPr>
                <p:spPr>
                  <a:xfrm>
                    <a:off x="9422367" y="3826925"/>
                    <a:ext cx="19050" cy="9525"/>
                  </a:xfrm>
                  <a:custGeom>
                    <a:rect b="b" l="l" r="r" t="t"/>
                    <a:pathLst>
                      <a:path extrusionOk="0" h="9525" w="19050">
                        <a:moveTo>
                          <a:pt x="0" y="0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35"/>
                  <p:cNvSpPr/>
                  <p:nvPr/>
                </p:nvSpPr>
                <p:spPr>
                  <a:xfrm>
                    <a:off x="9377600" y="3883122"/>
                    <a:ext cx="19050" cy="9525"/>
                  </a:xfrm>
                  <a:custGeom>
                    <a:rect b="b" l="l" r="r" t="t"/>
                    <a:pathLst>
                      <a:path extrusionOk="0" h="9525" w="19050">
                        <a:moveTo>
                          <a:pt x="0" y="0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35"/>
                  <p:cNvSpPr/>
                  <p:nvPr/>
                </p:nvSpPr>
                <p:spPr>
                  <a:xfrm>
                    <a:off x="9377600" y="3938367"/>
                    <a:ext cx="19050" cy="9525"/>
                  </a:xfrm>
                  <a:custGeom>
                    <a:rect b="b" l="l" r="r" t="t"/>
                    <a:pathLst>
                      <a:path extrusionOk="0" h="9525" w="19050">
                        <a:moveTo>
                          <a:pt x="0" y="0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35"/>
                  <p:cNvSpPr/>
                  <p:nvPr/>
                </p:nvSpPr>
                <p:spPr>
                  <a:xfrm>
                    <a:off x="9420462" y="3994565"/>
                    <a:ext cx="19050" cy="9525"/>
                  </a:xfrm>
                  <a:custGeom>
                    <a:rect b="b" l="l" r="r" t="t"/>
                    <a:pathLst>
                      <a:path extrusionOk="0" h="9525" w="19050">
                        <a:moveTo>
                          <a:pt x="0" y="0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35"/>
                  <p:cNvSpPr/>
                  <p:nvPr/>
                </p:nvSpPr>
                <p:spPr>
                  <a:xfrm>
                    <a:off x="9425225" y="4050762"/>
                    <a:ext cx="19050" cy="9525"/>
                  </a:xfrm>
                  <a:custGeom>
                    <a:rect b="b" l="l" r="r" t="t"/>
                    <a:pathLst>
                      <a:path extrusionOk="0" h="9525" w="19050">
                        <a:moveTo>
                          <a:pt x="0" y="0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35"/>
                  <p:cNvSpPr/>
                  <p:nvPr/>
                </p:nvSpPr>
                <p:spPr>
                  <a:xfrm>
                    <a:off x="9377600" y="4106960"/>
                    <a:ext cx="19050" cy="9525"/>
                  </a:xfrm>
                  <a:custGeom>
                    <a:rect b="b" l="l" r="r" t="t"/>
                    <a:pathLst>
                      <a:path extrusionOk="0" h="9525" w="19050">
                        <a:moveTo>
                          <a:pt x="0" y="0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35"/>
                  <p:cNvSpPr/>
                  <p:nvPr/>
                </p:nvSpPr>
                <p:spPr>
                  <a:xfrm>
                    <a:off x="9498567" y="4155537"/>
                    <a:ext cx="19050" cy="9525"/>
                  </a:xfrm>
                  <a:custGeom>
                    <a:rect b="b" l="l" r="r" t="t"/>
                    <a:pathLst>
                      <a:path extrusionOk="0" h="9525" w="19050">
                        <a:moveTo>
                          <a:pt x="0" y="0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35"/>
                  <p:cNvSpPr/>
                  <p:nvPr/>
                </p:nvSpPr>
                <p:spPr>
                  <a:xfrm>
                    <a:off x="9454752" y="4211735"/>
                    <a:ext cx="19050" cy="9525"/>
                  </a:xfrm>
                  <a:custGeom>
                    <a:rect b="b" l="l" r="r" t="t"/>
                    <a:pathLst>
                      <a:path extrusionOk="0" h="9525" w="19050">
                        <a:moveTo>
                          <a:pt x="0" y="0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383952">
                        <a:alpha val="20780"/>
                      </a:srgbClr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35"/>
                <p:cNvGrpSpPr/>
                <p:nvPr/>
              </p:nvGrpSpPr>
              <p:grpSpPr>
                <a:xfrm>
                  <a:off x="8723232" y="3701195"/>
                  <a:ext cx="573405" cy="511492"/>
                  <a:chOff x="8723232" y="3701195"/>
                  <a:chExt cx="573405" cy="511492"/>
                </a:xfrm>
              </p:grpSpPr>
              <p:sp>
                <p:nvSpPr>
                  <p:cNvPr id="535" name="Google Shape;535;p35"/>
                  <p:cNvSpPr/>
                  <p:nvPr/>
                </p:nvSpPr>
                <p:spPr>
                  <a:xfrm>
                    <a:off x="8723232" y="3701195"/>
                    <a:ext cx="286702" cy="270510"/>
                  </a:xfrm>
                  <a:custGeom>
                    <a:rect b="b" l="l" r="r" t="t"/>
                    <a:pathLst>
                      <a:path extrusionOk="0" h="270510" w="286702">
                        <a:moveTo>
                          <a:pt x="0" y="0"/>
                        </a:moveTo>
                        <a:lnTo>
                          <a:pt x="286703" y="0"/>
                        </a:lnTo>
                        <a:lnTo>
                          <a:pt x="286703" y="270510"/>
                        </a:lnTo>
                        <a:lnTo>
                          <a:pt x="0" y="270510"/>
                        </a:lnTo>
                        <a:close/>
                      </a:path>
                    </a:pathLst>
                  </a:custGeom>
                  <a:solidFill>
                    <a:srgbClr val="61648A">
                      <a:alpha val="32940"/>
                    </a:srgb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35"/>
                  <p:cNvSpPr/>
                  <p:nvPr/>
                </p:nvSpPr>
                <p:spPr>
                  <a:xfrm>
                    <a:off x="9046130" y="3701195"/>
                    <a:ext cx="250507" cy="24764"/>
                  </a:xfrm>
                  <a:custGeom>
                    <a:rect b="b" l="l" r="r" t="t"/>
                    <a:pathLst>
                      <a:path extrusionOk="0" h="24764" w="250507">
                        <a:moveTo>
                          <a:pt x="0" y="0"/>
                        </a:moveTo>
                        <a:lnTo>
                          <a:pt x="250507" y="0"/>
                        </a:lnTo>
                        <a:lnTo>
                          <a:pt x="250507" y="24765"/>
                        </a:lnTo>
                        <a:lnTo>
                          <a:pt x="0" y="24765"/>
                        </a:lnTo>
                        <a:close/>
                      </a:path>
                    </a:pathLst>
                  </a:custGeom>
                  <a:solidFill>
                    <a:srgbClr val="61648A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35"/>
                  <p:cNvSpPr/>
                  <p:nvPr/>
                </p:nvSpPr>
                <p:spPr>
                  <a:xfrm>
                    <a:off x="9046130" y="3762155"/>
                    <a:ext cx="250507" cy="24764"/>
                  </a:xfrm>
                  <a:custGeom>
                    <a:rect b="b" l="l" r="r" t="t"/>
                    <a:pathLst>
                      <a:path extrusionOk="0" h="24764" w="250507">
                        <a:moveTo>
                          <a:pt x="0" y="0"/>
                        </a:moveTo>
                        <a:lnTo>
                          <a:pt x="250507" y="0"/>
                        </a:lnTo>
                        <a:lnTo>
                          <a:pt x="250507" y="24765"/>
                        </a:lnTo>
                        <a:lnTo>
                          <a:pt x="0" y="24765"/>
                        </a:lnTo>
                        <a:close/>
                      </a:path>
                    </a:pathLst>
                  </a:custGeom>
                  <a:solidFill>
                    <a:srgbClr val="61648A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35"/>
                  <p:cNvSpPr/>
                  <p:nvPr/>
                </p:nvSpPr>
                <p:spPr>
                  <a:xfrm>
                    <a:off x="9046130" y="3824067"/>
                    <a:ext cx="250507" cy="24764"/>
                  </a:xfrm>
                  <a:custGeom>
                    <a:rect b="b" l="l" r="r" t="t"/>
                    <a:pathLst>
                      <a:path extrusionOk="0" h="24764" w="250507">
                        <a:moveTo>
                          <a:pt x="0" y="0"/>
                        </a:moveTo>
                        <a:lnTo>
                          <a:pt x="250507" y="0"/>
                        </a:lnTo>
                        <a:lnTo>
                          <a:pt x="250507" y="24765"/>
                        </a:lnTo>
                        <a:lnTo>
                          <a:pt x="0" y="24765"/>
                        </a:lnTo>
                        <a:close/>
                      </a:path>
                    </a:pathLst>
                  </a:custGeom>
                  <a:solidFill>
                    <a:srgbClr val="61648A">
                      <a:alpha val="32940"/>
                    </a:srgb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35"/>
                  <p:cNvSpPr/>
                  <p:nvPr/>
                </p:nvSpPr>
                <p:spPr>
                  <a:xfrm>
                    <a:off x="9046130" y="3885980"/>
                    <a:ext cx="250507" cy="24764"/>
                  </a:xfrm>
                  <a:custGeom>
                    <a:rect b="b" l="l" r="r" t="t"/>
                    <a:pathLst>
                      <a:path extrusionOk="0" h="24764" w="250507">
                        <a:moveTo>
                          <a:pt x="0" y="0"/>
                        </a:moveTo>
                        <a:lnTo>
                          <a:pt x="250507" y="0"/>
                        </a:lnTo>
                        <a:lnTo>
                          <a:pt x="250507" y="24765"/>
                        </a:lnTo>
                        <a:lnTo>
                          <a:pt x="0" y="24765"/>
                        </a:lnTo>
                        <a:close/>
                      </a:path>
                    </a:pathLst>
                  </a:custGeom>
                  <a:solidFill>
                    <a:srgbClr val="61648A">
                      <a:alpha val="32940"/>
                    </a:srgb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35"/>
                  <p:cNvSpPr/>
                  <p:nvPr/>
                </p:nvSpPr>
                <p:spPr>
                  <a:xfrm>
                    <a:off x="9046130" y="3946940"/>
                    <a:ext cx="250507" cy="24764"/>
                  </a:xfrm>
                  <a:custGeom>
                    <a:rect b="b" l="l" r="r" t="t"/>
                    <a:pathLst>
                      <a:path extrusionOk="0" h="24764" w="250507">
                        <a:moveTo>
                          <a:pt x="0" y="0"/>
                        </a:moveTo>
                        <a:lnTo>
                          <a:pt x="250507" y="0"/>
                        </a:lnTo>
                        <a:lnTo>
                          <a:pt x="250507" y="24765"/>
                        </a:lnTo>
                        <a:lnTo>
                          <a:pt x="0" y="24765"/>
                        </a:lnTo>
                        <a:close/>
                      </a:path>
                    </a:pathLst>
                  </a:custGeom>
                  <a:solidFill>
                    <a:srgbClr val="61648A">
                      <a:alpha val="32940"/>
                    </a:srgb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35"/>
                  <p:cNvSpPr/>
                  <p:nvPr/>
                </p:nvSpPr>
                <p:spPr>
                  <a:xfrm>
                    <a:off x="8724185" y="4013615"/>
                    <a:ext cx="285750" cy="199072"/>
                  </a:xfrm>
                  <a:custGeom>
                    <a:rect b="b" l="l" r="r" t="t"/>
                    <a:pathLst>
                      <a:path extrusionOk="0" h="199072" w="285750">
                        <a:moveTo>
                          <a:pt x="0" y="0"/>
                        </a:moveTo>
                        <a:lnTo>
                          <a:pt x="285750" y="0"/>
                        </a:lnTo>
                        <a:lnTo>
                          <a:pt x="285750" y="199073"/>
                        </a:lnTo>
                        <a:lnTo>
                          <a:pt x="0" y="199073"/>
                        </a:lnTo>
                        <a:close/>
                      </a:path>
                    </a:pathLst>
                  </a:custGeom>
                  <a:solidFill>
                    <a:srgbClr val="61648A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35"/>
                  <p:cNvSpPr/>
                  <p:nvPr/>
                </p:nvSpPr>
                <p:spPr>
                  <a:xfrm>
                    <a:off x="9046130" y="4013615"/>
                    <a:ext cx="250507" cy="93345"/>
                  </a:xfrm>
                  <a:custGeom>
                    <a:rect b="b" l="l" r="r" t="t"/>
                    <a:pathLst>
                      <a:path extrusionOk="0" h="93345" w="250507">
                        <a:moveTo>
                          <a:pt x="0" y="0"/>
                        </a:moveTo>
                        <a:lnTo>
                          <a:pt x="250507" y="0"/>
                        </a:lnTo>
                        <a:lnTo>
                          <a:pt x="250507" y="93345"/>
                        </a:lnTo>
                        <a:lnTo>
                          <a:pt x="0" y="93345"/>
                        </a:lnTo>
                        <a:close/>
                      </a:path>
                    </a:pathLst>
                  </a:custGeom>
                  <a:solidFill>
                    <a:srgbClr val="D3547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35"/>
                  <p:cNvSpPr/>
                  <p:nvPr/>
                </p:nvSpPr>
                <p:spPr>
                  <a:xfrm>
                    <a:off x="9046130" y="4153632"/>
                    <a:ext cx="250507" cy="58102"/>
                  </a:xfrm>
                  <a:custGeom>
                    <a:rect b="b" l="l" r="r" t="t"/>
                    <a:pathLst>
                      <a:path extrusionOk="0" h="58102" w="250507">
                        <a:moveTo>
                          <a:pt x="0" y="0"/>
                        </a:moveTo>
                        <a:lnTo>
                          <a:pt x="250507" y="0"/>
                        </a:lnTo>
                        <a:lnTo>
                          <a:pt x="250507" y="58103"/>
                        </a:lnTo>
                        <a:lnTo>
                          <a:pt x="0" y="58103"/>
                        </a:lnTo>
                        <a:close/>
                      </a:path>
                    </a:pathLst>
                  </a:custGeom>
                  <a:solidFill>
                    <a:srgbClr val="61648A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44" name="Google Shape;544;p35"/>
              <p:cNvGrpSpPr/>
              <p:nvPr/>
            </p:nvGrpSpPr>
            <p:grpSpPr>
              <a:xfrm>
                <a:off x="8103094" y="3355437"/>
                <a:ext cx="1540635" cy="3033607"/>
                <a:chOff x="8103094" y="3355437"/>
                <a:chExt cx="1540635" cy="3033607"/>
              </a:xfrm>
            </p:grpSpPr>
            <p:sp>
              <p:nvSpPr>
                <p:cNvPr id="545" name="Google Shape;545;p35"/>
                <p:cNvSpPr/>
                <p:nvPr/>
              </p:nvSpPr>
              <p:spPr>
                <a:xfrm>
                  <a:off x="9219057" y="6095780"/>
                  <a:ext cx="307514" cy="293264"/>
                </a:xfrm>
                <a:custGeom>
                  <a:rect b="b" l="l" r="r" t="t"/>
                  <a:pathLst>
                    <a:path extrusionOk="0" h="293264" w="307514">
                      <a:moveTo>
                        <a:pt x="18525" y="75247"/>
                      </a:moveTo>
                      <a:cubicBezTo>
                        <a:pt x="4237" y="206692"/>
                        <a:pt x="-14813" y="265747"/>
                        <a:pt x="18525" y="284797"/>
                      </a:cubicBezTo>
                      <a:cubicBezTo>
                        <a:pt x="51862" y="303847"/>
                        <a:pt x="239505" y="284797"/>
                        <a:pt x="279510" y="284797"/>
                      </a:cubicBezTo>
                      <a:cubicBezTo>
                        <a:pt x="320467" y="284797"/>
                        <a:pt x="320467" y="199072"/>
                        <a:pt x="252840" y="163830"/>
                      </a:cubicBezTo>
                      <a:cubicBezTo>
                        <a:pt x="185212" y="127635"/>
                        <a:pt x="171877" y="0"/>
                        <a:pt x="171877" y="0"/>
                      </a:cubicBezTo>
                      <a:lnTo>
                        <a:pt x="18525" y="75247"/>
                      </a:lnTo>
                      <a:close/>
                    </a:path>
                  </a:pathLst>
                </a:custGeom>
                <a:solidFill>
                  <a:srgbClr val="2A2B3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8367522" y="6095780"/>
                  <a:ext cx="307514" cy="293264"/>
                </a:xfrm>
                <a:custGeom>
                  <a:rect b="b" l="l" r="r" t="t"/>
                  <a:pathLst>
                    <a:path extrusionOk="0" h="293264" w="307514">
                      <a:moveTo>
                        <a:pt x="18525" y="75247"/>
                      </a:moveTo>
                      <a:cubicBezTo>
                        <a:pt x="4237" y="206692"/>
                        <a:pt x="-14813" y="265747"/>
                        <a:pt x="18525" y="284797"/>
                      </a:cubicBezTo>
                      <a:cubicBezTo>
                        <a:pt x="51862" y="303847"/>
                        <a:pt x="239505" y="284797"/>
                        <a:pt x="279510" y="284797"/>
                      </a:cubicBezTo>
                      <a:cubicBezTo>
                        <a:pt x="320467" y="284797"/>
                        <a:pt x="320467" y="199072"/>
                        <a:pt x="252840" y="163830"/>
                      </a:cubicBezTo>
                      <a:cubicBezTo>
                        <a:pt x="185212" y="127635"/>
                        <a:pt x="171877" y="0"/>
                        <a:pt x="171877" y="0"/>
                      </a:cubicBezTo>
                      <a:lnTo>
                        <a:pt x="18525" y="75247"/>
                      </a:lnTo>
                      <a:close/>
                    </a:path>
                  </a:pathLst>
                </a:custGeom>
                <a:solidFill>
                  <a:srgbClr val="2A2B3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8106965" y="4913692"/>
                  <a:ext cx="503628" cy="1105887"/>
                </a:xfrm>
                <a:custGeom>
                  <a:rect b="b" l="l" r="r" t="t"/>
                  <a:pathLst>
                    <a:path extrusionOk="0" h="1105887" w="503628">
                      <a:moveTo>
                        <a:pt x="501967" y="749652"/>
                      </a:moveTo>
                      <a:cubicBezTo>
                        <a:pt x="498158" y="890622"/>
                        <a:pt x="487680" y="1023972"/>
                        <a:pt x="470535" y="1105888"/>
                      </a:cubicBezTo>
                      <a:lnTo>
                        <a:pt x="208597" y="1105888"/>
                      </a:lnTo>
                      <a:lnTo>
                        <a:pt x="111442" y="535340"/>
                      </a:lnTo>
                      <a:lnTo>
                        <a:pt x="100965" y="477238"/>
                      </a:lnTo>
                      <a:cubicBezTo>
                        <a:pt x="45720" y="477238"/>
                        <a:pt x="0" y="432470"/>
                        <a:pt x="0" y="377225"/>
                      </a:cubicBezTo>
                      <a:lnTo>
                        <a:pt x="0" y="375320"/>
                      </a:lnTo>
                      <a:cubicBezTo>
                        <a:pt x="1905" y="261972"/>
                        <a:pt x="20955" y="86713"/>
                        <a:pt x="118110" y="20038"/>
                      </a:cubicBezTo>
                      <a:cubicBezTo>
                        <a:pt x="226695" y="-55210"/>
                        <a:pt x="443865" y="102905"/>
                        <a:pt x="462915" y="141957"/>
                      </a:cubicBezTo>
                      <a:cubicBezTo>
                        <a:pt x="481965" y="180057"/>
                        <a:pt x="494347" y="310550"/>
                        <a:pt x="500063" y="466760"/>
                      </a:cubicBezTo>
                      <a:cubicBezTo>
                        <a:pt x="503872" y="555342"/>
                        <a:pt x="504825" y="654402"/>
                        <a:pt x="501967" y="749652"/>
                      </a:cubicBezTo>
                      <a:close/>
                    </a:path>
                  </a:pathLst>
                </a:custGeom>
                <a:solidFill>
                  <a:srgbClr val="55597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35"/>
                <p:cNvSpPr/>
                <p:nvPr/>
              </p:nvSpPr>
              <p:spPr>
                <a:xfrm>
                  <a:off x="8218407" y="5379339"/>
                  <a:ext cx="392250" cy="640240"/>
                </a:xfrm>
                <a:custGeom>
                  <a:rect b="b" l="l" r="r" t="t"/>
                  <a:pathLst>
                    <a:path extrusionOk="0" h="640240" w="392250">
                      <a:moveTo>
                        <a:pt x="390525" y="284005"/>
                      </a:moveTo>
                      <a:cubicBezTo>
                        <a:pt x="298133" y="324010"/>
                        <a:pt x="222885" y="569755"/>
                        <a:pt x="202883" y="640240"/>
                      </a:cubicBezTo>
                      <a:lnTo>
                        <a:pt x="97155" y="640240"/>
                      </a:lnTo>
                      <a:lnTo>
                        <a:pt x="0" y="69693"/>
                      </a:lnTo>
                      <a:cubicBezTo>
                        <a:pt x="11430" y="50643"/>
                        <a:pt x="24765" y="34450"/>
                        <a:pt x="39053" y="25878"/>
                      </a:cubicBezTo>
                      <a:cubicBezTo>
                        <a:pt x="86678" y="-3650"/>
                        <a:pt x="360998" y="160"/>
                        <a:pt x="389573" y="160"/>
                      </a:cubicBezTo>
                      <a:cubicBezTo>
                        <a:pt x="392430" y="89695"/>
                        <a:pt x="393383" y="188755"/>
                        <a:pt x="390525" y="284005"/>
                      </a:cubicBezTo>
                      <a:close/>
                    </a:path>
                  </a:pathLst>
                </a:custGeom>
                <a:solidFill>
                  <a:srgbClr val="383952">
                    <a:alpha val="3569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35"/>
                <p:cNvSpPr/>
                <p:nvPr/>
              </p:nvSpPr>
              <p:spPr>
                <a:xfrm>
                  <a:off x="9454879" y="4567186"/>
                  <a:ext cx="188850" cy="112672"/>
                </a:xfrm>
                <a:custGeom>
                  <a:rect b="b" l="l" r="r" t="t"/>
                  <a:pathLst>
                    <a:path extrusionOk="0" h="112672" w="188850">
                      <a:moveTo>
                        <a:pt x="13208" y="12214"/>
                      </a:moveTo>
                      <a:cubicBezTo>
                        <a:pt x="97028" y="-19219"/>
                        <a:pt x="154178" y="16976"/>
                        <a:pt x="169418" y="42693"/>
                      </a:cubicBezTo>
                      <a:cubicBezTo>
                        <a:pt x="184658" y="68411"/>
                        <a:pt x="193230" y="92223"/>
                        <a:pt x="186563" y="104606"/>
                      </a:cubicBezTo>
                      <a:cubicBezTo>
                        <a:pt x="179896" y="117941"/>
                        <a:pt x="158941" y="104606"/>
                        <a:pt x="158941" y="104606"/>
                      </a:cubicBezTo>
                      <a:cubicBezTo>
                        <a:pt x="158941" y="104606"/>
                        <a:pt x="85598" y="117941"/>
                        <a:pt x="30353" y="110321"/>
                      </a:cubicBezTo>
                      <a:cubicBezTo>
                        <a:pt x="-25845" y="102701"/>
                        <a:pt x="13208" y="12214"/>
                        <a:pt x="13208" y="12214"/>
                      </a:cubicBezTo>
                      <a:close/>
                    </a:path>
                  </a:pathLst>
                </a:custGeom>
                <a:solidFill>
                  <a:srgbClr val="F4B8A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9468139" y="4603212"/>
                  <a:ext cx="138060" cy="78845"/>
                </a:xfrm>
                <a:custGeom>
                  <a:rect b="b" l="l" r="r" t="t"/>
                  <a:pathLst>
                    <a:path extrusionOk="0" h="78845" w="138060">
                      <a:moveTo>
                        <a:pt x="14236" y="0"/>
                      </a:moveTo>
                      <a:cubicBezTo>
                        <a:pt x="59003" y="24765"/>
                        <a:pt x="138061" y="59055"/>
                        <a:pt x="138061" y="64770"/>
                      </a:cubicBezTo>
                      <a:cubicBezTo>
                        <a:pt x="138061" y="70485"/>
                        <a:pt x="67576" y="86678"/>
                        <a:pt x="22808" y="74295"/>
                      </a:cubicBezTo>
                      <a:cubicBezTo>
                        <a:pt x="-22912" y="61913"/>
                        <a:pt x="14236" y="0"/>
                        <a:pt x="14236" y="0"/>
                      </a:cubicBezTo>
                      <a:close/>
                    </a:path>
                  </a:pathLst>
                </a:custGeom>
                <a:solidFill>
                  <a:srgbClr val="DD6595">
                    <a:alpha val="5294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51" name="Google Shape;551;p35"/>
                <p:cNvGrpSpPr/>
                <p:nvPr/>
              </p:nvGrpSpPr>
              <p:grpSpPr>
                <a:xfrm>
                  <a:off x="8334612" y="3550700"/>
                  <a:ext cx="354879" cy="437197"/>
                  <a:chOff x="8334612" y="3550700"/>
                  <a:chExt cx="354879" cy="437197"/>
                </a:xfrm>
              </p:grpSpPr>
              <p:sp>
                <p:nvSpPr>
                  <p:cNvPr id="552" name="Google Shape;552;p35"/>
                  <p:cNvSpPr/>
                  <p:nvPr/>
                </p:nvSpPr>
                <p:spPr>
                  <a:xfrm>
                    <a:off x="8334612" y="3550700"/>
                    <a:ext cx="354879" cy="437197"/>
                  </a:xfrm>
                  <a:custGeom>
                    <a:rect b="b" l="l" r="r" t="t"/>
                    <a:pathLst>
                      <a:path extrusionOk="0" h="437197" w="354879">
                        <a:moveTo>
                          <a:pt x="341948" y="35242"/>
                        </a:moveTo>
                        <a:cubicBezTo>
                          <a:pt x="373380" y="164783"/>
                          <a:pt x="350520" y="317183"/>
                          <a:pt x="240030" y="329565"/>
                        </a:cubicBezTo>
                        <a:lnTo>
                          <a:pt x="240030" y="375285"/>
                        </a:lnTo>
                        <a:cubicBezTo>
                          <a:pt x="240030" y="408622"/>
                          <a:pt x="213360" y="436245"/>
                          <a:pt x="180023" y="437197"/>
                        </a:cubicBezTo>
                        <a:lnTo>
                          <a:pt x="180023" y="437197"/>
                        </a:lnTo>
                        <a:cubicBezTo>
                          <a:pt x="146685" y="437197"/>
                          <a:pt x="119063" y="410528"/>
                          <a:pt x="118110" y="377190"/>
                        </a:cubicBezTo>
                        <a:lnTo>
                          <a:pt x="118110" y="331470"/>
                        </a:lnTo>
                        <a:cubicBezTo>
                          <a:pt x="118110" y="331470"/>
                          <a:pt x="28575" y="294322"/>
                          <a:pt x="10478" y="239078"/>
                        </a:cubicBezTo>
                        <a:cubicBezTo>
                          <a:pt x="-7620" y="183833"/>
                          <a:pt x="10478" y="230505"/>
                          <a:pt x="10478" y="230505"/>
                        </a:cubicBezTo>
                        <a:lnTo>
                          <a:pt x="0" y="3810"/>
                        </a:lnTo>
                        <a:lnTo>
                          <a:pt x="344805" y="0"/>
                        </a:lnTo>
                        <a:lnTo>
                          <a:pt x="341948" y="35242"/>
                        </a:lnTo>
                        <a:close/>
                      </a:path>
                    </a:pathLst>
                  </a:custGeom>
                  <a:solidFill>
                    <a:srgbClr val="F4B8A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35"/>
                  <p:cNvSpPr/>
                  <p:nvPr/>
                </p:nvSpPr>
                <p:spPr>
                  <a:xfrm>
                    <a:off x="8468915" y="3880265"/>
                    <a:ext cx="106679" cy="45719"/>
                  </a:xfrm>
                  <a:custGeom>
                    <a:rect b="b" l="l" r="r" t="t"/>
                    <a:pathLst>
                      <a:path extrusionOk="0" h="45719" w="106679">
                        <a:moveTo>
                          <a:pt x="105728" y="0"/>
                        </a:moveTo>
                        <a:cubicBezTo>
                          <a:pt x="56197" y="4763"/>
                          <a:pt x="0" y="3810"/>
                          <a:pt x="0" y="3810"/>
                        </a:cubicBezTo>
                        <a:lnTo>
                          <a:pt x="106680" y="45720"/>
                        </a:lnTo>
                        <a:lnTo>
                          <a:pt x="105728" y="0"/>
                        </a:lnTo>
                        <a:close/>
                      </a:path>
                    </a:pathLst>
                  </a:custGeom>
                  <a:solidFill>
                    <a:srgbClr val="DD6595">
                      <a:alpha val="52940"/>
                    </a:srgb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4" name="Google Shape;554;p35"/>
                <p:cNvSpPr/>
                <p:nvPr/>
              </p:nvSpPr>
              <p:spPr>
                <a:xfrm>
                  <a:off x="8242991" y="3398277"/>
                  <a:ext cx="506961" cy="443887"/>
                </a:xfrm>
                <a:custGeom>
                  <a:rect b="b" l="l" r="r" t="t"/>
                  <a:pathLst>
                    <a:path extrusionOk="0" h="443887" w="506961">
                      <a:moveTo>
                        <a:pt x="439284" y="213383"/>
                      </a:moveTo>
                      <a:cubicBezTo>
                        <a:pt x="537391" y="151470"/>
                        <a:pt x="518341" y="23835"/>
                        <a:pt x="448809" y="69555"/>
                      </a:cubicBezTo>
                      <a:cubicBezTo>
                        <a:pt x="448809" y="69555"/>
                        <a:pt x="339271" y="-42840"/>
                        <a:pt x="169726" y="18120"/>
                      </a:cubicBezTo>
                      <a:cubicBezTo>
                        <a:pt x="181" y="79080"/>
                        <a:pt x="-20774" y="221002"/>
                        <a:pt x="14469" y="309585"/>
                      </a:cubicBezTo>
                      <a:cubicBezTo>
                        <a:pt x="50664" y="398168"/>
                        <a:pt x="269739" y="443888"/>
                        <a:pt x="269739" y="443888"/>
                      </a:cubicBezTo>
                      <a:lnTo>
                        <a:pt x="371656" y="336255"/>
                      </a:lnTo>
                      <a:lnTo>
                        <a:pt x="439284" y="213383"/>
                      </a:lnTo>
                      <a:close/>
                    </a:path>
                  </a:pathLst>
                </a:custGeom>
                <a:solidFill>
                  <a:srgbClr val="6D374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35"/>
                <p:cNvSpPr/>
                <p:nvPr/>
              </p:nvSpPr>
              <p:spPr>
                <a:xfrm>
                  <a:off x="8589837" y="3355437"/>
                  <a:ext cx="105847" cy="157162"/>
                </a:xfrm>
                <a:custGeom>
                  <a:rect b="b" l="l" r="r" t="t"/>
                  <a:pathLst>
                    <a:path extrusionOk="0" h="157162" w="105847">
                      <a:moveTo>
                        <a:pt x="101962" y="111442"/>
                      </a:moveTo>
                      <a:cubicBezTo>
                        <a:pt x="119107" y="61913"/>
                        <a:pt x="76245" y="0"/>
                        <a:pt x="37192" y="0"/>
                      </a:cubicBezTo>
                      <a:cubicBezTo>
                        <a:pt x="-2813" y="0"/>
                        <a:pt x="45" y="67627"/>
                        <a:pt x="45" y="67627"/>
                      </a:cubicBezTo>
                      <a:lnTo>
                        <a:pt x="67672" y="157163"/>
                      </a:lnTo>
                      <a:lnTo>
                        <a:pt x="101962" y="111442"/>
                      </a:lnTo>
                      <a:close/>
                    </a:path>
                  </a:pathLst>
                </a:custGeom>
                <a:solidFill>
                  <a:srgbClr val="6D374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255555" y="3676429"/>
                  <a:ext cx="362902" cy="205740"/>
                </a:xfrm>
                <a:custGeom>
                  <a:rect b="b" l="l" r="r" t="t"/>
                  <a:pathLst>
                    <a:path extrusionOk="0" h="205740" w="362902">
                      <a:moveTo>
                        <a:pt x="362902" y="19050"/>
                      </a:moveTo>
                      <a:cubicBezTo>
                        <a:pt x="361950" y="34290"/>
                        <a:pt x="350520" y="173355"/>
                        <a:pt x="318135" y="203835"/>
                      </a:cubicBezTo>
                      <a:lnTo>
                        <a:pt x="181927" y="205740"/>
                      </a:lnTo>
                      <a:cubicBezTo>
                        <a:pt x="181927" y="205740"/>
                        <a:pt x="31432" y="175260"/>
                        <a:pt x="5715" y="49530"/>
                      </a:cubicBezTo>
                      <a:cubicBezTo>
                        <a:pt x="2857" y="35242"/>
                        <a:pt x="952" y="20955"/>
                        <a:pt x="0" y="8573"/>
                      </a:cubicBezTo>
                      <a:cubicBezTo>
                        <a:pt x="44767" y="99060"/>
                        <a:pt x="232410" y="114300"/>
                        <a:pt x="333375" y="0"/>
                      </a:cubicBezTo>
                      <a:cubicBezTo>
                        <a:pt x="334327" y="0"/>
                        <a:pt x="346710" y="8573"/>
                        <a:pt x="362902" y="19050"/>
                      </a:cubicBezTo>
                      <a:close/>
                    </a:path>
                  </a:pathLst>
                </a:custGeom>
                <a:solidFill>
                  <a:srgbClr val="5426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8589367" y="3638691"/>
                  <a:ext cx="74915" cy="111803"/>
                </a:xfrm>
                <a:custGeom>
                  <a:rect b="b" l="l" r="r" t="t"/>
                  <a:pathLst>
                    <a:path extrusionOk="0" h="111803" w="74915">
                      <a:moveTo>
                        <a:pt x="68143" y="30118"/>
                      </a:moveTo>
                      <a:cubicBezTo>
                        <a:pt x="39568" y="-20364"/>
                        <a:pt x="7183" y="1543"/>
                        <a:pt x="515" y="31071"/>
                      </a:cubicBezTo>
                      <a:cubicBezTo>
                        <a:pt x="-6152" y="60598"/>
                        <a:pt x="53855" y="132036"/>
                        <a:pt x="68143" y="106318"/>
                      </a:cubicBezTo>
                      <a:cubicBezTo>
                        <a:pt x="83383" y="80601"/>
                        <a:pt x="68143" y="30118"/>
                        <a:pt x="68143" y="30118"/>
                      </a:cubicBezTo>
                      <a:close/>
                    </a:path>
                  </a:pathLst>
                </a:custGeom>
                <a:solidFill>
                  <a:srgbClr val="F4B8A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8619218" y="3667437"/>
                  <a:ext cx="48482" cy="67200"/>
                </a:xfrm>
                <a:custGeom>
                  <a:rect b="b" l="l" r="r" t="t"/>
                  <a:pathLst>
                    <a:path extrusionOk="0" h="67200" w="48482">
                      <a:moveTo>
                        <a:pt x="35434" y="14708"/>
                      </a:moveTo>
                      <a:cubicBezTo>
                        <a:pt x="10668" y="-11010"/>
                        <a:pt x="-1714" y="-532"/>
                        <a:pt x="191" y="27090"/>
                      </a:cubicBezTo>
                      <a:cubicBezTo>
                        <a:pt x="2096" y="53760"/>
                        <a:pt x="35434" y="73763"/>
                        <a:pt x="45911" y="65190"/>
                      </a:cubicBezTo>
                      <a:cubicBezTo>
                        <a:pt x="55436" y="57570"/>
                        <a:pt x="35434" y="14708"/>
                        <a:pt x="35434" y="14708"/>
                      </a:cubicBezTo>
                      <a:close/>
                    </a:path>
                  </a:pathLst>
                </a:custGeom>
                <a:solidFill>
                  <a:srgbClr val="DD6595">
                    <a:alpha val="5294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8103094" y="3906594"/>
                  <a:ext cx="1392213" cy="1026182"/>
                </a:xfrm>
                <a:custGeom>
                  <a:rect b="b" l="l" r="r" t="t"/>
                  <a:pathLst>
                    <a:path extrusionOk="0" h="1026182" w="1392213">
                      <a:moveTo>
                        <a:pt x="1387852" y="770913"/>
                      </a:moveTo>
                      <a:cubicBezTo>
                        <a:pt x="1374518" y="797583"/>
                        <a:pt x="1030665" y="849970"/>
                        <a:pt x="943035" y="832825"/>
                      </a:cubicBezTo>
                      <a:cubicBezTo>
                        <a:pt x="854453" y="814728"/>
                        <a:pt x="784920" y="687093"/>
                        <a:pt x="784920" y="687093"/>
                      </a:cubicBezTo>
                      <a:lnTo>
                        <a:pt x="784920" y="1026183"/>
                      </a:lnTo>
                      <a:lnTo>
                        <a:pt x="123885" y="1026183"/>
                      </a:lnTo>
                      <a:cubicBezTo>
                        <a:pt x="123885" y="1026183"/>
                        <a:pt x="60067" y="714715"/>
                        <a:pt x="23873" y="506118"/>
                      </a:cubicBezTo>
                      <a:cubicBezTo>
                        <a:pt x="9585" y="420393"/>
                        <a:pt x="-892" y="351813"/>
                        <a:pt x="60" y="329905"/>
                      </a:cubicBezTo>
                      <a:cubicBezTo>
                        <a:pt x="2917" y="286090"/>
                        <a:pt x="11490" y="261325"/>
                        <a:pt x="18158" y="248943"/>
                      </a:cubicBezTo>
                      <a:lnTo>
                        <a:pt x="18158" y="248943"/>
                      </a:lnTo>
                      <a:cubicBezTo>
                        <a:pt x="22920" y="240370"/>
                        <a:pt x="26730" y="237513"/>
                        <a:pt x="26730" y="237513"/>
                      </a:cubicBezTo>
                      <a:cubicBezTo>
                        <a:pt x="26730" y="237513"/>
                        <a:pt x="105788" y="91780"/>
                        <a:pt x="295335" y="69873"/>
                      </a:cubicBezTo>
                      <a:lnTo>
                        <a:pt x="300098" y="12723"/>
                      </a:lnTo>
                      <a:cubicBezTo>
                        <a:pt x="454403" y="-17757"/>
                        <a:pt x="563940" y="12723"/>
                        <a:pt x="568703" y="39393"/>
                      </a:cubicBezTo>
                      <a:cubicBezTo>
                        <a:pt x="573465" y="66063"/>
                        <a:pt x="568703" y="91780"/>
                        <a:pt x="568703" y="91780"/>
                      </a:cubicBezTo>
                      <a:cubicBezTo>
                        <a:pt x="568703" y="91780"/>
                        <a:pt x="753488" y="44155"/>
                        <a:pt x="885885" y="232750"/>
                      </a:cubicBezTo>
                      <a:cubicBezTo>
                        <a:pt x="1018283" y="422298"/>
                        <a:pt x="1070670" y="571840"/>
                        <a:pt x="1070670" y="571840"/>
                      </a:cubicBezTo>
                      <a:cubicBezTo>
                        <a:pt x="1070670" y="571840"/>
                        <a:pt x="1321177" y="625180"/>
                        <a:pt x="1352610" y="655660"/>
                      </a:cubicBezTo>
                      <a:cubicBezTo>
                        <a:pt x="1364993" y="668043"/>
                        <a:pt x="1375470" y="685188"/>
                        <a:pt x="1383090" y="703285"/>
                      </a:cubicBezTo>
                      <a:cubicBezTo>
                        <a:pt x="1392615" y="729003"/>
                        <a:pt x="1395473" y="754720"/>
                        <a:pt x="1387852" y="770913"/>
                      </a:cubicBezTo>
                      <a:close/>
                    </a:path>
                  </a:pathLst>
                </a:custGeom>
                <a:solidFill>
                  <a:srgbClr val="D3547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35"/>
                <p:cNvSpPr/>
                <p:nvPr/>
              </p:nvSpPr>
              <p:spPr>
                <a:xfrm>
                  <a:off x="8121252" y="4156490"/>
                  <a:ext cx="1374055" cy="776287"/>
                </a:xfrm>
                <a:custGeom>
                  <a:rect b="b" l="l" r="r" t="t"/>
                  <a:pathLst>
                    <a:path extrusionOk="0" h="776287" w="1374055">
                      <a:moveTo>
                        <a:pt x="1369695" y="521017"/>
                      </a:moveTo>
                      <a:cubicBezTo>
                        <a:pt x="1356360" y="547688"/>
                        <a:pt x="1012507" y="600075"/>
                        <a:pt x="924878" y="582930"/>
                      </a:cubicBezTo>
                      <a:cubicBezTo>
                        <a:pt x="836295" y="564832"/>
                        <a:pt x="766763" y="437197"/>
                        <a:pt x="766763" y="437197"/>
                      </a:cubicBezTo>
                      <a:lnTo>
                        <a:pt x="766763" y="776288"/>
                      </a:lnTo>
                      <a:lnTo>
                        <a:pt x="105728" y="776288"/>
                      </a:lnTo>
                      <a:cubicBezTo>
                        <a:pt x="105728" y="776288"/>
                        <a:pt x="41910" y="464820"/>
                        <a:pt x="5715" y="256222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0" y="0"/>
                        <a:pt x="160972" y="5715"/>
                        <a:pt x="408622" y="6667"/>
                      </a:cubicBezTo>
                      <a:cubicBezTo>
                        <a:pt x="655320" y="8572"/>
                        <a:pt x="669608" y="160972"/>
                        <a:pt x="736283" y="253365"/>
                      </a:cubicBezTo>
                      <a:cubicBezTo>
                        <a:pt x="803910" y="345757"/>
                        <a:pt x="846772" y="501967"/>
                        <a:pt x="966788" y="503872"/>
                      </a:cubicBezTo>
                      <a:cubicBezTo>
                        <a:pt x="1085850" y="505777"/>
                        <a:pt x="1336357" y="525780"/>
                        <a:pt x="1362075" y="454342"/>
                      </a:cubicBezTo>
                      <a:lnTo>
                        <a:pt x="1364932" y="453390"/>
                      </a:lnTo>
                      <a:cubicBezTo>
                        <a:pt x="1374457" y="479107"/>
                        <a:pt x="1377315" y="504825"/>
                        <a:pt x="1369695" y="521017"/>
                      </a:cubicBezTo>
                      <a:close/>
                    </a:path>
                  </a:pathLst>
                </a:custGeom>
                <a:solidFill>
                  <a:srgbClr val="8E253E">
                    <a:alpha val="3765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35"/>
                <p:cNvSpPr/>
                <p:nvPr/>
              </p:nvSpPr>
              <p:spPr>
                <a:xfrm>
                  <a:off x="8226027" y="4932777"/>
                  <a:ext cx="1235787" cy="1086802"/>
                </a:xfrm>
                <a:custGeom>
                  <a:rect b="b" l="l" r="r" t="t"/>
                  <a:pathLst>
                    <a:path extrusionOk="0" h="1086802" w="1235787">
                      <a:moveTo>
                        <a:pt x="1205865" y="1066800"/>
                      </a:moveTo>
                      <a:cubicBezTo>
                        <a:pt x="1204913" y="1073467"/>
                        <a:pt x="1203007" y="1080135"/>
                        <a:pt x="1202055" y="1086803"/>
                      </a:cubicBezTo>
                      <a:lnTo>
                        <a:pt x="941070" y="1086803"/>
                      </a:lnTo>
                      <a:lnTo>
                        <a:pt x="833438" y="458153"/>
                      </a:lnTo>
                      <a:lnTo>
                        <a:pt x="362903" y="458153"/>
                      </a:lnTo>
                      <a:lnTo>
                        <a:pt x="229553" y="289560"/>
                      </a:lnTo>
                      <a:lnTo>
                        <a:pt x="0" y="0"/>
                      </a:lnTo>
                      <a:lnTo>
                        <a:pt x="661035" y="0"/>
                      </a:lnTo>
                      <a:cubicBezTo>
                        <a:pt x="671513" y="0"/>
                        <a:pt x="681038" y="0"/>
                        <a:pt x="692468" y="0"/>
                      </a:cubicBezTo>
                      <a:cubicBezTo>
                        <a:pt x="872490" y="2857"/>
                        <a:pt x="1153478" y="34290"/>
                        <a:pt x="1196340" y="121920"/>
                      </a:cubicBezTo>
                      <a:cubicBezTo>
                        <a:pt x="1211580" y="153353"/>
                        <a:pt x="1223010" y="247650"/>
                        <a:pt x="1229678" y="368617"/>
                      </a:cubicBezTo>
                      <a:cubicBezTo>
                        <a:pt x="1242060" y="592455"/>
                        <a:pt x="1236345" y="904875"/>
                        <a:pt x="1205865" y="1066800"/>
                      </a:cubicBezTo>
                      <a:close/>
                    </a:path>
                  </a:pathLst>
                </a:custGeom>
                <a:solidFill>
                  <a:srgbClr val="61648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454627" y="4932777"/>
                  <a:ext cx="1006898" cy="1086802"/>
                </a:xfrm>
                <a:custGeom>
                  <a:rect b="b" l="l" r="r" t="t"/>
                  <a:pathLst>
                    <a:path extrusionOk="0" h="1086802" w="1006898">
                      <a:moveTo>
                        <a:pt x="977265" y="1066800"/>
                      </a:moveTo>
                      <a:lnTo>
                        <a:pt x="954405" y="1086803"/>
                      </a:lnTo>
                      <a:lnTo>
                        <a:pt x="711518" y="1086803"/>
                      </a:lnTo>
                      <a:lnTo>
                        <a:pt x="603885" y="458153"/>
                      </a:lnTo>
                      <a:lnTo>
                        <a:pt x="133350" y="458153"/>
                      </a:lnTo>
                      <a:lnTo>
                        <a:pt x="0" y="289560"/>
                      </a:lnTo>
                      <a:lnTo>
                        <a:pt x="12383" y="96203"/>
                      </a:lnTo>
                      <a:lnTo>
                        <a:pt x="101917" y="0"/>
                      </a:lnTo>
                      <a:lnTo>
                        <a:pt x="431483" y="0"/>
                      </a:lnTo>
                      <a:cubicBezTo>
                        <a:pt x="441960" y="0"/>
                        <a:pt x="451485" y="0"/>
                        <a:pt x="462915" y="0"/>
                      </a:cubicBezTo>
                      <a:cubicBezTo>
                        <a:pt x="425767" y="318135"/>
                        <a:pt x="657225" y="401003"/>
                        <a:pt x="804863" y="393382"/>
                      </a:cubicBezTo>
                      <a:cubicBezTo>
                        <a:pt x="883920" y="388620"/>
                        <a:pt x="952500" y="378142"/>
                        <a:pt x="1000125" y="368617"/>
                      </a:cubicBezTo>
                      <a:cubicBezTo>
                        <a:pt x="1013460" y="592455"/>
                        <a:pt x="1007745" y="904875"/>
                        <a:pt x="977265" y="1066800"/>
                      </a:cubicBezTo>
                      <a:close/>
                    </a:path>
                  </a:pathLst>
                </a:custGeom>
                <a:solidFill>
                  <a:srgbClr val="383952">
                    <a:alpha val="3569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9142332" y="6019580"/>
                  <a:ext cx="307657" cy="151447"/>
                </a:xfrm>
                <a:custGeom>
                  <a:rect b="b" l="l" r="r" t="t"/>
                  <a:pathLst>
                    <a:path extrusionOk="0" h="151447" w="307657">
                      <a:moveTo>
                        <a:pt x="283845" y="151447"/>
                      </a:moveTo>
                      <a:lnTo>
                        <a:pt x="23813" y="151447"/>
                      </a:lnTo>
                      <a:lnTo>
                        <a:pt x="0" y="0"/>
                      </a:lnTo>
                      <a:lnTo>
                        <a:pt x="307657" y="0"/>
                      </a:lnTo>
                      <a:close/>
                    </a:path>
                  </a:pathLst>
                </a:custGeom>
                <a:solidFill>
                  <a:srgbClr val="7D81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8290797" y="6019580"/>
                  <a:ext cx="308609" cy="151447"/>
                </a:xfrm>
                <a:custGeom>
                  <a:rect b="b" l="l" r="r" t="t"/>
                  <a:pathLst>
                    <a:path extrusionOk="0" h="151447" w="308609">
                      <a:moveTo>
                        <a:pt x="284797" y="151447"/>
                      </a:moveTo>
                      <a:lnTo>
                        <a:pt x="23813" y="151447"/>
                      </a:lnTo>
                      <a:lnTo>
                        <a:pt x="0" y="0"/>
                      </a:lnTo>
                      <a:lnTo>
                        <a:pt x="308610" y="0"/>
                      </a:lnTo>
                      <a:close/>
                    </a:path>
                  </a:pathLst>
                </a:custGeom>
                <a:solidFill>
                  <a:srgbClr val="7D81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" name="Google Shape;565;p35"/>
              <p:cNvGrpSpPr/>
              <p:nvPr/>
            </p:nvGrpSpPr>
            <p:grpSpPr>
              <a:xfrm>
                <a:off x="7800260" y="4221259"/>
                <a:ext cx="1137284" cy="2176462"/>
                <a:chOff x="7800260" y="4221259"/>
                <a:chExt cx="1137284" cy="2176462"/>
              </a:xfrm>
            </p:grpSpPr>
            <p:sp>
              <p:nvSpPr>
                <p:cNvPr id="566" name="Google Shape;566;p35"/>
                <p:cNvSpPr/>
                <p:nvPr/>
              </p:nvSpPr>
              <p:spPr>
                <a:xfrm>
                  <a:off x="8110775" y="6265325"/>
                  <a:ext cx="23812" cy="88582"/>
                </a:xfrm>
                <a:custGeom>
                  <a:rect b="b" l="l" r="r" t="t"/>
                  <a:pathLst>
                    <a:path extrusionOk="0" h="88582" w="23812">
                      <a:moveTo>
                        <a:pt x="0" y="0"/>
                      </a:moveTo>
                      <a:lnTo>
                        <a:pt x="23812" y="0"/>
                      </a:lnTo>
                      <a:lnTo>
                        <a:pt x="23812" y="88582"/>
                      </a:lnTo>
                      <a:lnTo>
                        <a:pt x="0" y="88582"/>
                      </a:lnTo>
                      <a:close/>
                    </a:path>
                  </a:pathLst>
                </a:custGeom>
                <a:solidFill>
                  <a:srgbClr val="55597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35"/>
                <p:cNvSpPr/>
                <p:nvPr/>
              </p:nvSpPr>
              <p:spPr>
                <a:xfrm>
                  <a:off x="8279367" y="6265325"/>
                  <a:ext cx="23812" cy="88582"/>
                </a:xfrm>
                <a:custGeom>
                  <a:rect b="b" l="l" r="r" t="t"/>
                  <a:pathLst>
                    <a:path extrusionOk="0" h="88582" w="23812">
                      <a:moveTo>
                        <a:pt x="0" y="0"/>
                      </a:moveTo>
                      <a:lnTo>
                        <a:pt x="23813" y="0"/>
                      </a:lnTo>
                      <a:lnTo>
                        <a:pt x="23813" y="88582"/>
                      </a:lnTo>
                      <a:lnTo>
                        <a:pt x="0" y="88582"/>
                      </a:lnTo>
                      <a:close/>
                    </a:path>
                  </a:pathLst>
                </a:custGeom>
                <a:solidFill>
                  <a:srgbClr val="55597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35"/>
                <p:cNvSpPr/>
                <p:nvPr/>
              </p:nvSpPr>
              <p:spPr>
                <a:xfrm>
                  <a:off x="8447960" y="6265325"/>
                  <a:ext cx="23812" cy="88582"/>
                </a:xfrm>
                <a:custGeom>
                  <a:rect b="b" l="l" r="r" t="t"/>
                  <a:pathLst>
                    <a:path extrusionOk="0" h="88582" w="23812">
                      <a:moveTo>
                        <a:pt x="0" y="0"/>
                      </a:moveTo>
                      <a:lnTo>
                        <a:pt x="23813" y="0"/>
                      </a:lnTo>
                      <a:lnTo>
                        <a:pt x="23813" y="88582"/>
                      </a:lnTo>
                      <a:lnTo>
                        <a:pt x="0" y="88582"/>
                      </a:lnTo>
                      <a:close/>
                    </a:path>
                  </a:pathLst>
                </a:custGeom>
                <a:solidFill>
                  <a:srgbClr val="55597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35"/>
                <p:cNvSpPr/>
                <p:nvPr/>
              </p:nvSpPr>
              <p:spPr>
                <a:xfrm>
                  <a:off x="7945992" y="4221259"/>
                  <a:ext cx="853439" cy="1169670"/>
                </a:xfrm>
                <a:custGeom>
                  <a:rect b="b" l="l" r="r" t="t"/>
                  <a:pathLst>
                    <a:path extrusionOk="0" h="1169670" w="853439">
                      <a:moveTo>
                        <a:pt x="804863" y="1169670"/>
                      </a:moveTo>
                      <a:lnTo>
                        <a:pt x="47625" y="1169670"/>
                      </a:lnTo>
                      <a:cubicBezTo>
                        <a:pt x="20955" y="1169670"/>
                        <a:pt x="0" y="1148715"/>
                        <a:pt x="0" y="1122045"/>
                      </a:cubicBezTo>
                      <a:lnTo>
                        <a:pt x="0" y="164783"/>
                      </a:lnTo>
                      <a:cubicBezTo>
                        <a:pt x="0" y="74295"/>
                        <a:pt x="73342" y="0"/>
                        <a:pt x="164782" y="0"/>
                      </a:cubicBezTo>
                      <a:lnTo>
                        <a:pt x="688657" y="0"/>
                      </a:lnTo>
                      <a:cubicBezTo>
                        <a:pt x="779145" y="0"/>
                        <a:pt x="853440" y="73343"/>
                        <a:pt x="853440" y="164783"/>
                      </a:cubicBezTo>
                      <a:lnTo>
                        <a:pt x="853440" y="1121093"/>
                      </a:lnTo>
                      <a:cubicBezTo>
                        <a:pt x="852488" y="1147763"/>
                        <a:pt x="831532" y="1169670"/>
                        <a:pt x="804863" y="1169670"/>
                      </a:cubicBezTo>
                      <a:close/>
                    </a:path>
                  </a:pathLst>
                </a:custGeom>
                <a:solidFill>
                  <a:srgbClr val="FFC55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7945992" y="4221259"/>
                  <a:ext cx="853439" cy="1169670"/>
                </a:xfrm>
                <a:custGeom>
                  <a:rect b="b" l="l" r="r" t="t"/>
                  <a:pathLst>
                    <a:path extrusionOk="0" h="1169670" w="853439">
                      <a:moveTo>
                        <a:pt x="804863" y="1169670"/>
                      </a:moveTo>
                      <a:lnTo>
                        <a:pt x="47625" y="1169670"/>
                      </a:lnTo>
                      <a:cubicBezTo>
                        <a:pt x="20955" y="1169670"/>
                        <a:pt x="0" y="1148715"/>
                        <a:pt x="0" y="1122045"/>
                      </a:cubicBezTo>
                      <a:lnTo>
                        <a:pt x="0" y="164783"/>
                      </a:lnTo>
                      <a:cubicBezTo>
                        <a:pt x="0" y="74295"/>
                        <a:pt x="73342" y="0"/>
                        <a:pt x="164782" y="0"/>
                      </a:cubicBezTo>
                      <a:lnTo>
                        <a:pt x="688657" y="0"/>
                      </a:lnTo>
                      <a:cubicBezTo>
                        <a:pt x="779145" y="0"/>
                        <a:pt x="853440" y="73343"/>
                        <a:pt x="853440" y="164783"/>
                      </a:cubicBezTo>
                      <a:lnTo>
                        <a:pt x="853440" y="1121093"/>
                      </a:lnTo>
                      <a:cubicBezTo>
                        <a:pt x="852488" y="1147763"/>
                        <a:pt x="831532" y="1169670"/>
                        <a:pt x="804863" y="1169670"/>
                      </a:cubicBezTo>
                      <a:close/>
                    </a:path>
                  </a:pathLst>
                </a:custGeom>
                <a:solidFill>
                  <a:srgbClr val="F4994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7800260" y="4221259"/>
                  <a:ext cx="853439" cy="1169670"/>
                </a:xfrm>
                <a:custGeom>
                  <a:rect b="b" l="l" r="r" t="t"/>
                  <a:pathLst>
                    <a:path extrusionOk="0" h="1169670" w="853439">
                      <a:moveTo>
                        <a:pt x="804863" y="1169670"/>
                      </a:moveTo>
                      <a:lnTo>
                        <a:pt x="47625" y="1169670"/>
                      </a:lnTo>
                      <a:cubicBezTo>
                        <a:pt x="20955" y="1169670"/>
                        <a:pt x="0" y="1148715"/>
                        <a:pt x="0" y="1122045"/>
                      </a:cubicBezTo>
                      <a:lnTo>
                        <a:pt x="0" y="164783"/>
                      </a:lnTo>
                      <a:cubicBezTo>
                        <a:pt x="0" y="74295"/>
                        <a:pt x="73342" y="0"/>
                        <a:pt x="164783" y="0"/>
                      </a:cubicBezTo>
                      <a:lnTo>
                        <a:pt x="688658" y="0"/>
                      </a:lnTo>
                      <a:cubicBezTo>
                        <a:pt x="779145" y="0"/>
                        <a:pt x="853440" y="73343"/>
                        <a:pt x="853440" y="164783"/>
                      </a:cubicBezTo>
                      <a:lnTo>
                        <a:pt x="853440" y="1121093"/>
                      </a:lnTo>
                      <a:cubicBezTo>
                        <a:pt x="852488" y="1147763"/>
                        <a:pt x="831533" y="1169670"/>
                        <a:pt x="804863" y="1169670"/>
                      </a:cubicBezTo>
                      <a:close/>
                    </a:path>
                  </a:pathLst>
                </a:custGeom>
                <a:solidFill>
                  <a:srgbClr val="FFC55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8025049" y="5389977"/>
                  <a:ext cx="912495" cy="171450"/>
                </a:xfrm>
                <a:custGeom>
                  <a:rect b="b" l="l" r="r" t="t"/>
                  <a:pathLst>
                    <a:path extrusionOk="0" h="171450" w="912495">
                      <a:moveTo>
                        <a:pt x="863918" y="171450"/>
                      </a:moveTo>
                      <a:lnTo>
                        <a:pt x="48578" y="171450"/>
                      </a:lnTo>
                      <a:cubicBezTo>
                        <a:pt x="21908" y="171450"/>
                        <a:pt x="0" y="149542"/>
                        <a:pt x="0" y="122872"/>
                      </a:cubicBezTo>
                      <a:lnTo>
                        <a:pt x="0" y="48578"/>
                      </a:lnTo>
                      <a:cubicBezTo>
                        <a:pt x="0" y="21907"/>
                        <a:pt x="21908" y="0"/>
                        <a:pt x="48578" y="0"/>
                      </a:cubicBezTo>
                      <a:lnTo>
                        <a:pt x="863918" y="0"/>
                      </a:lnTo>
                      <a:cubicBezTo>
                        <a:pt x="890588" y="0"/>
                        <a:pt x="912495" y="21907"/>
                        <a:pt x="912495" y="48578"/>
                      </a:cubicBezTo>
                      <a:lnTo>
                        <a:pt x="912495" y="122872"/>
                      </a:lnTo>
                      <a:cubicBezTo>
                        <a:pt x="912495" y="149542"/>
                        <a:pt x="890588" y="171450"/>
                        <a:pt x="863918" y="171450"/>
                      </a:cubicBezTo>
                      <a:close/>
                    </a:path>
                  </a:pathLst>
                </a:custGeom>
                <a:solidFill>
                  <a:srgbClr val="F4994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7807879" y="5389977"/>
                  <a:ext cx="912494" cy="171450"/>
                </a:xfrm>
                <a:custGeom>
                  <a:rect b="b" l="l" r="r" t="t"/>
                  <a:pathLst>
                    <a:path extrusionOk="0" h="171450" w="912494">
                      <a:moveTo>
                        <a:pt x="863918" y="171450"/>
                      </a:moveTo>
                      <a:lnTo>
                        <a:pt x="48577" y="171450"/>
                      </a:lnTo>
                      <a:cubicBezTo>
                        <a:pt x="21908" y="171450"/>
                        <a:pt x="0" y="149542"/>
                        <a:pt x="0" y="122872"/>
                      </a:cubicBezTo>
                      <a:lnTo>
                        <a:pt x="0" y="48578"/>
                      </a:lnTo>
                      <a:cubicBezTo>
                        <a:pt x="0" y="21907"/>
                        <a:pt x="21908" y="0"/>
                        <a:pt x="48577" y="0"/>
                      </a:cubicBezTo>
                      <a:lnTo>
                        <a:pt x="863918" y="0"/>
                      </a:lnTo>
                      <a:cubicBezTo>
                        <a:pt x="890588" y="0"/>
                        <a:pt x="912495" y="21907"/>
                        <a:pt x="912495" y="48578"/>
                      </a:cubicBezTo>
                      <a:lnTo>
                        <a:pt x="912495" y="122872"/>
                      </a:lnTo>
                      <a:cubicBezTo>
                        <a:pt x="911543" y="149542"/>
                        <a:pt x="890588" y="171450"/>
                        <a:pt x="863918" y="171450"/>
                      </a:cubicBezTo>
                      <a:close/>
                    </a:path>
                  </a:pathLst>
                </a:custGeom>
                <a:solidFill>
                  <a:srgbClr val="FFC55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35"/>
                <p:cNvSpPr/>
                <p:nvPr/>
              </p:nvSpPr>
              <p:spPr>
                <a:xfrm>
                  <a:off x="8258412" y="5630007"/>
                  <a:ext cx="68579" cy="607695"/>
                </a:xfrm>
                <a:custGeom>
                  <a:rect b="b" l="l" r="r" t="t"/>
                  <a:pathLst>
                    <a:path extrusionOk="0" h="607695" w="68579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607695"/>
                      </a:lnTo>
                      <a:lnTo>
                        <a:pt x="0" y="607695"/>
                      </a:lnTo>
                      <a:close/>
                    </a:path>
                  </a:pathLst>
                </a:custGeom>
                <a:solidFill>
                  <a:srgbClr val="14161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35"/>
                <p:cNvSpPr/>
                <p:nvPr/>
              </p:nvSpPr>
              <p:spPr>
                <a:xfrm>
                  <a:off x="8161257" y="5561427"/>
                  <a:ext cx="254408" cy="68579"/>
                </a:xfrm>
                <a:custGeom>
                  <a:rect b="b" l="l" r="r" t="t"/>
                  <a:pathLst>
                    <a:path extrusionOk="0" h="68579" w="254408">
                      <a:moveTo>
                        <a:pt x="240030" y="68580"/>
                      </a:moveTo>
                      <a:lnTo>
                        <a:pt x="14288" y="68580"/>
                      </a:lnTo>
                      <a:cubicBezTo>
                        <a:pt x="5715" y="68580"/>
                        <a:pt x="0" y="61913"/>
                        <a:pt x="0" y="54292"/>
                      </a:cubicBezTo>
                      <a:lnTo>
                        <a:pt x="0" y="0"/>
                      </a:lnTo>
                      <a:lnTo>
                        <a:pt x="254317" y="0"/>
                      </a:lnTo>
                      <a:lnTo>
                        <a:pt x="254317" y="54292"/>
                      </a:lnTo>
                      <a:cubicBezTo>
                        <a:pt x="255270" y="62865"/>
                        <a:pt x="248603" y="68580"/>
                        <a:pt x="240030" y="68580"/>
                      </a:cubicBezTo>
                      <a:close/>
                    </a:path>
                  </a:pathLst>
                </a:custGeom>
                <a:solidFill>
                  <a:srgbClr val="1F20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086010" y="6222462"/>
                  <a:ext cx="405764" cy="60007"/>
                </a:xfrm>
                <a:custGeom>
                  <a:rect b="b" l="l" r="r" t="t"/>
                  <a:pathLst>
                    <a:path extrusionOk="0" h="60007" w="405764">
                      <a:moveTo>
                        <a:pt x="0" y="0"/>
                      </a:moveTo>
                      <a:lnTo>
                        <a:pt x="405765" y="0"/>
                      </a:lnTo>
                      <a:lnTo>
                        <a:pt x="405765" y="60007"/>
                      </a:lnTo>
                      <a:lnTo>
                        <a:pt x="0" y="60007"/>
                      </a:lnTo>
                      <a:close/>
                    </a:path>
                  </a:pathLst>
                </a:custGeom>
                <a:solidFill>
                  <a:srgbClr val="1F20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8166972" y="4894677"/>
                  <a:ext cx="90487" cy="665797"/>
                </a:xfrm>
                <a:custGeom>
                  <a:rect b="b" l="l" r="r" t="t"/>
                  <a:pathLst>
                    <a:path extrusionOk="0" h="665797" w="90487">
                      <a:moveTo>
                        <a:pt x="0" y="0"/>
                      </a:moveTo>
                      <a:lnTo>
                        <a:pt x="90488" y="0"/>
                      </a:lnTo>
                      <a:lnTo>
                        <a:pt x="90488" y="665798"/>
                      </a:lnTo>
                      <a:lnTo>
                        <a:pt x="0" y="665798"/>
                      </a:lnTo>
                      <a:close/>
                    </a:path>
                  </a:pathLst>
                </a:custGeom>
                <a:solidFill>
                  <a:srgbClr val="2A2B3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8107917" y="4769900"/>
                  <a:ext cx="209550" cy="233362"/>
                </a:xfrm>
                <a:custGeom>
                  <a:rect b="b" l="l" r="r" t="t"/>
                  <a:pathLst>
                    <a:path extrusionOk="0" h="233362" w="209550">
                      <a:moveTo>
                        <a:pt x="181927" y="0"/>
                      </a:moveTo>
                      <a:lnTo>
                        <a:pt x="27622" y="0"/>
                      </a:lnTo>
                      <a:cubicBezTo>
                        <a:pt x="12382" y="0"/>
                        <a:pt x="0" y="12383"/>
                        <a:pt x="0" y="27622"/>
                      </a:cubicBezTo>
                      <a:lnTo>
                        <a:pt x="0" y="205740"/>
                      </a:lnTo>
                      <a:cubicBezTo>
                        <a:pt x="0" y="220980"/>
                        <a:pt x="12382" y="233363"/>
                        <a:pt x="27622" y="233363"/>
                      </a:cubicBezTo>
                      <a:lnTo>
                        <a:pt x="181927" y="233363"/>
                      </a:lnTo>
                      <a:cubicBezTo>
                        <a:pt x="197167" y="233363"/>
                        <a:pt x="209550" y="220980"/>
                        <a:pt x="209550" y="205740"/>
                      </a:cubicBezTo>
                      <a:lnTo>
                        <a:pt x="209550" y="27622"/>
                      </a:lnTo>
                      <a:cubicBezTo>
                        <a:pt x="208597" y="12383"/>
                        <a:pt x="197167" y="0"/>
                        <a:pt x="181927" y="0"/>
                      </a:cubicBezTo>
                      <a:close/>
                    </a:path>
                  </a:pathLst>
                </a:custGeom>
                <a:solidFill>
                  <a:srgbClr val="1F20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8159352" y="4828002"/>
                  <a:ext cx="105727" cy="117157"/>
                </a:xfrm>
                <a:custGeom>
                  <a:rect b="b" l="l" r="r" t="t"/>
                  <a:pathLst>
                    <a:path extrusionOk="0" h="117157" w="105727">
                      <a:moveTo>
                        <a:pt x="78105" y="0"/>
                      </a:moveTo>
                      <a:lnTo>
                        <a:pt x="27622" y="0"/>
                      </a:lnTo>
                      <a:cubicBezTo>
                        <a:pt x="12383" y="0"/>
                        <a:pt x="0" y="12382"/>
                        <a:pt x="0" y="27622"/>
                      </a:cubicBezTo>
                      <a:lnTo>
                        <a:pt x="0" y="89535"/>
                      </a:lnTo>
                      <a:cubicBezTo>
                        <a:pt x="0" y="104775"/>
                        <a:pt x="12383" y="117157"/>
                        <a:pt x="27622" y="117157"/>
                      </a:cubicBezTo>
                      <a:lnTo>
                        <a:pt x="78105" y="117157"/>
                      </a:lnTo>
                      <a:cubicBezTo>
                        <a:pt x="93345" y="117157"/>
                        <a:pt x="105728" y="104775"/>
                        <a:pt x="105728" y="89535"/>
                      </a:cubicBezTo>
                      <a:lnTo>
                        <a:pt x="105728" y="27622"/>
                      </a:lnTo>
                      <a:cubicBezTo>
                        <a:pt x="105728" y="12382"/>
                        <a:pt x="93345" y="0"/>
                        <a:pt x="78105" y="0"/>
                      </a:cubicBezTo>
                      <a:close/>
                    </a:path>
                  </a:pathLst>
                </a:custGeom>
                <a:solidFill>
                  <a:srgbClr val="2A2B3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35"/>
                <p:cNvSpPr/>
                <p:nvPr/>
              </p:nvSpPr>
              <p:spPr>
                <a:xfrm>
                  <a:off x="8085057" y="6323427"/>
                  <a:ext cx="74295" cy="74294"/>
                </a:xfrm>
                <a:custGeom>
                  <a:rect b="b" l="l" r="r" t="t"/>
                  <a:pathLst>
                    <a:path extrusionOk="0" h="74294" w="74295">
                      <a:moveTo>
                        <a:pt x="74295" y="37147"/>
                      </a:moveTo>
                      <a:cubicBezTo>
                        <a:pt x="74295" y="57150"/>
                        <a:pt x="58103" y="74295"/>
                        <a:pt x="37148" y="74295"/>
                      </a:cubicBezTo>
                      <a:cubicBezTo>
                        <a:pt x="17145" y="74295"/>
                        <a:pt x="0" y="58103"/>
                        <a:pt x="0" y="37147"/>
                      </a:cubicBezTo>
                      <a:cubicBezTo>
                        <a:pt x="0" y="17145"/>
                        <a:pt x="16192" y="0"/>
                        <a:pt x="37148" y="0"/>
                      </a:cubicBezTo>
                      <a:cubicBezTo>
                        <a:pt x="58103" y="0"/>
                        <a:pt x="74295" y="16192"/>
                        <a:pt x="74295" y="37147"/>
                      </a:cubicBezTo>
                      <a:close/>
                    </a:path>
                  </a:pathLst>
                </a:custGeom>
                <a:solidFill>
                  <a:srgbClr val="14161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35"/>
                <p:cNvSpPr/>
                <p:nvPr/>
              </p:nvSpPr>
              <p:spPr>
                <a:xfrm>
                  <a:off x="8253649" y="6323427"/>
                  <a:ext cx="74295" cy="74294"/>
                </a:xfrm>
                <a:custGeom>
                  <a:rect b="b" l="l" r="r" t="t"/>
                  <a:pathLst>
                    <a:path extrusionOk="0" h="74294" w="74295">
                      <a:moveTo>
                        <a:pt x="74295" y="37147"/>
                      </a:moveTo>
                      <a:cubicBezTo>
                        <a:pt x="74295" y="57150"/>
                        <a:pt x="58103" y="74295"/>
                        <a:pt x="37148" y="74295"/>
                      </a:cubicBezTo>
                      <a:cubicBezTo>
                        <a:pt x="17145" y="74295"/>
                        <a:pt x="0" y="58103"/>
                        <a:pt x="0" y="37147"/>
                      </a:cubicBezTo>
                      <a:cubicBezTo>
                        <a:pt x="0" y="17145"/>
                        <a:pt x="16193" y="0"/>
                        <a:pt x="37148" y="0"/>
                      </a:cubicBezTo>
                      <a:cubicBezTo>
                        <a:pt x="58103" y="0"/>
                        <a:pt x="74295" y="16192"/>
                        <a:pt x="74295" y="37147"/>
                      </a:cubicBezTo>
                      <a:close/>
                    </a:path>
                  </a:pathLst>
                </a:custGeom>
                <a:solidFill>
                  <a:srgbClr val="14161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422242" y="6323427"/>
                  <a:ext cx="74294" cy="74294"/>
                </a:xfrm>
                <a:custGeom>
                  <a:rect b="b" l="l" r="r" t="t"/>
                  <a:pathLst>
                    <a:path extrusionOk="0" h="74294" w="74294">
                      <a:moveTo>
                        <a:pt x="74295" y="37147"/>
                      </a:moveTo>
                      <a:cubicBezTo>
                        <a:pt x="74295" y="57150"/>
                        <a:pt x="58102" y="74295"/>
                        <a:pt x="37147" y="74295"/>
                      </a:cubicBezTo>
                      <a:cubicBezTo>
                        <a:pt x="17145" y="74295"/>
                        <a:pt x="0" y="58103"/>
                        <a:pt x="0" y="37147"/>
                      </a:cubicBezTo>
                      <a:cubicBezTo>
                        <a:pt x="0" y="17145"/>
                        <a:pt x="16192" y="0"/>
                        <a:pt x="37147" y="0"/>
                      </a:cubicBezTo>
                      <a:cubicBezTo>
                        <a:pt x="58102" y="0"/>
                        <a:pt x="74295" y="16192"/>
                        <a:pt x="74295" y="37147"/>
                      </a:cubicBezTo>
                      <a:close/>
                    </a:path>
                  </a:pathLst>
                </a:custGeom>
                <a:solidFill>
                  <a:srgbClr val="14161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3" name="Google Shape;583;p35"/>
              <p:cNvGrpSpPr/>
              <p:nvPr/>
            </p:nvGrpSpPr>
            <p:grpSpPr>
              <a:xfrm>
                <a:off x="7146845" y="3384504"/>
                <a:ext cx="782680" cy="1290146"/>
                <a:chOff x="7146845" y="3384504"/>
                <a:chExt cx="782680" cy="1290146"/>
              </a:xfrm>
            </p:grpSpPr>
            <p:sp>
              <p:nvSpPr>
                <p:cNvPr id="584" name="Google Shape;584;p35"/>
                <p:cNvSpPr/>
                <p:nvPr/>
              </p:nvSpPr>
              <p:spPr>
                <a:xfrm>
                  <a:off x="7215425" y="3527839"/>
                  <a:ext cx="394335" cy="1117282"/>
                </a:xfrm>
                <a:custGeom>
                  <a:rect b="b" l="l" r="r" t="t"/>
                  <a:pathLst>
                    <a:path extrusionOk="0" h="1117282" w="394335">
                      <a:moveTo>
                        <a:pt x="360998" y="1117283"/>
                      </a:moveTo>
                      <a:lnTo>
                        <a:pt x="0" y="375285"/>
                      </a:lnTo>
                      <a:lnTo>
                        <a:pt x="394335" y="0"/>
                      </a:lnTo>
                    </a:path>
                  </a:pathLst>
                </a:custGeom>
                <a:noFill/>
                <a:ln cap="flat" cmpd="sng" w="38100">
                  <a:solidFill>
                    <a:srgbClr val="61648A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7146845" y="3834545"/>
                  <a:ext cx="137160" cy="137159"/>
                </a:xfrm>
                <a:custGeom>
                  <a:rect b="b" l="l" r="r" t="t"/>
                  <a:pathLst>
                    <a:path extrusionOk="0" h="137159" w="137160">
                      <a:moveTo>
                        <a:pt x="137160" y="68580"/>
                      </a:moveTo>
                      <a:cubicBezTo>
                        <a:pt x="137160" y="106456"/>
                        <a:pt x="106456" y="137160"/>
                        <a:pt x="68580" y="137160"/>
                      </a:cubicBezTo>
                      <a:cubicBezTo>
                        <a:pt x="30704" y="137160"/>
                        <a:pt x="0" y="106456"/>
                        <a:pt x="0" y="68580"/>
                      </a:cubicBezTo>
                      <a:cubicBezTo>
                        <a:pt x="0" y="30704"/>
                        <a:pt x="30704" y="0"/>
                        <a:pt x="68580" y="0"/>
                      </a:cubicBezTo>
                      <a:cubicBezTo>
                        <a:pt x="106456" y="0"/>
                        <a:pt x="137160" y="30704"/>
                        <a:pt x="137160" y="68580"/>
                      </a:cubicBezTo>
                      <a:close/>
                    </a:path>
                  </a:pathLst>
                </a:custGeom>
                <a:solidFill>
                  <a:srgbClr val="61648A"/>
                </a:solidFill>
                <a:ln cap="flat" cmpd="sng" w="38100">
                  <a:solidFill>
                    <a:srgbClr val="2A2B3D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35"/>
                <p:cNvSpPr/>
                <p:nvPr/>
              </p:nvSpPr>
              <p:spPr>
                <a:xfrm>
                  <a:off x="7563156" y="3384504"/>
                  <a:ext cx="137090" cy="125237"/>
                </a:xfrm>
                <a:custGeom>
                  <a:rect b="b" l="l" r="r" t="t"/>
                  <a:pathLst>
                    <a:path extrusionOk="0" h="125237" w="137090">
                      <a:moveTo>
                        <a:pt x="28506" y="11891"/>
                      </a:moveTo>
                      <a:lnTo>
                        <a:pt x="28506" y="11891"/>
                      </a:lnTo>
                      <a:cubicBezTo>
                        <a:pt x="59938" y="-10017"/>
                        <a:pt x="102801" y="-492"/>
                        <a:pt x="122803" y="30941"/>
                      </a:cubicBezTo>
                      <a:lnTo>
                        <a:pt x="137091" y="53800"/>
                      </a:lnTo>
                      <a:lnTo>
                        <a:pt x="29458" y="125238"/>
                      </a:lnTo>
                      <a:lnTo>
                        <a:pt x="16123" y="109998"/>
                      </a:lnTo>
                      <a:cubicBezTo>
                        <a:pt x="-9594" y="80471"/>
                        <a:pt x="-3879" y="34750"/>
                        <a:pt x="28506" y="11891"/>
                      </a:cubicBezTo>
                      <a:close/>
                    </a:path>
                  </a:pathLst>
                </a:custGeom>
                <a:solidFill>
                  <a:srgbClr val="61648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35"/>
                <p:cNvSpPr/>
                <p:nvPr/>
              </p:nvSpPr>
              <p:spPr>
                <a:xfrm>
                  <a:off x="7783115" y="3684050"/>
                  <a:ext cx="116204" cy="116204"/>
                </a:xfrm>
                <a:custGeom>
                  <a:rect b="b" l="l" r="r" t="t"/>
                  <a:pathLst>
                    <a:path extrusionOk="0" h="116204" w="116204">
                      <a:moveTo>
                        <a:pt x="116205" y="58103"/>
                      </a:moveTo>
                      <a:cubicBezTo>
                        <a:pt x="116205" y="90488"/>
                        <a:pt x="90488" y="116205"/>
                        <a:pt x="58103" y="116205"/>
                      </a:cubicBezTo>
                      <a:cubicBezTo>
                        <a:pt x="25717" y="116205"/>
                        <a:pt x="0" y="90488"/>
                        <a:pt x="0" y="58103"/>
                      </a:cubicBezTo>
                      <a:cubicBezTo>
                        <a:pt x="0" y="25717"/>
                        <a:pt x="25717" y="0"/>
                        <a:pt x="58103" y="0"/>
                      </a:cubicBezTo>
                      <a:cubicBezTo>
                        <a:pt x="90488" y="0"/>
                        <a:pt x="116205" y="26670"/>
                        <a:pt x="116205" y="58103"/>
                      </a:cubicBezTo>
                      <a:close/>
                    </a:path>
                  </a:pathLst>
                </a:custGeom>
                <a:solidFill>
                  <a:srgbClr val="FFC55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7592615" y="3438304"/>
                  <a:ext cx="336910" cy="371386"/>
                </a:xfrm>
                <a:custGeom>
                  <a:rect b="b" l="l" r="r" t="t"/>
                  <a:pathLst>
                    <a:path extrusionOk="0" h="371386" w="336910">
                      <a:moveTo>
                        <a:pt x="0" y="71438"/>
                      </a:moveTo>
                      <a:lnTo>
                        <a:pt x="108585" y="348615"/>
                      </a:lnTo>
                      <a:cubicBezTo>
                        <a:pt x="116205" y="367665"/>
                        <a:pt x="137160" y="376238"/>
                        <a:pt x="156210" y="368617"/>
                      </a:cubicBezTo>
                      <a:cubicBezTo>
                        <a:pt x="202883" y="348615"/>
                        <a:pt x="285750" y="307658"/>
                        <a:pt x="328613" y="255270"/>
                      </a:cubicBezTo>
                      <a:cubicBezTo>
                        <a:pt x="340995" y="240983"/>
                        <a:pt x="339090" y="219075"/>
                        <a:pt x="325755" y="205740"/>
                      </a:cubicBezTo>
                      <a:lnTo>
                        <a:pt x="107633" y="0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2A2B3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7400210" y="4617500"/>
                  <a:ext cx="352425" cy="57150"/>
                </a:xfrm>
                <a:custGeom>
                  <a:rect b="b" l="l" r="r" t="t"/>
                  <a:pathLst>
                    <a:path extrusionOk="0" h="57150" w="352425">
                      <a:moveTo>
                        <a:pt x="0" y="0"/>
                      </a:moveTo>
                      <a:lnTo>
                        <a:pt x="352425" y="0"/>
                      </a:lnTo>
                      <a:lnTo>
                        <a:pt x="352425" y="57150"/>
                      </a:lnTo>
                      <a:lnTo>
                        <a:pt x="0" y="57150"/>
                      </a:lnTo>
                      <a:close/>
                    </a:path>
                  </a:pathLst>
                </a:custGeom>
                <a:solidFill>
                  <a:srgbClr val="2A2B3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0" name="Google Shape;590;p35"/>
              <p:cNvGrpSpPr/>
              <p:nvPr/>
            </p:nvGrpSpPr>
            <p:grpSpPr>
              <a:xfrm>
                <a:off x="8806100" y="2445876"/>
                <a:ext cx="1037277" cy="811453"/>
                <a:chOff x="8806100" y="2445876"/>
                <a:chExt cx="1037277" cy="811453"/>
              </a:xfrm>
            </p:grpSpPr>
            <p:grpSp>
              <p:nvGrpSpPr>
                <p:cNvPr id="591" name="Google Shape;591;p35"/>
                <p:cNvGrpSpPr/>
                <p:nvPr/>
              </p:nvGrpSpPr>
              <p:grpSpPr>
                <a:xfrm>
                  <a:off x="9415700" y="2927765"/>
                  <a:ext cx="111442" cy="283844"/>
                  <a:chOff x="9415700" y="2927765"/>
                  <a:chExt cx="111442" cy="283844"/>
                </a:xfrm>
              </p:grpSpPr>
              <p:sp>
                <p:nvSpPr>
                  <p:cNvPr id="592" name="Google Shape;592;p35"/>
                  <p:cNvSpPr/>
                  <p:nvPr/>
                </p:nvSpPr>
                <p:spPr>
                  <a:xfrm>
                    <a:off x="9415700" y="2927765"/>
                    <a:ext cx="111442" cy="111442"/>
                  </a:xfrm>
                  <a:custGeom>
                    <a:rect b="b" l="l" r="r" t="t"/>
                    <a:pathLst>
                      <a:path extrusionOk="0" h="111442" w="111442">
                        <a:moveTo>
                          <a:pt x="0" y="0"/>
                        </a:moveTo>
                        <a:lnTo>
                          <a:pt x="111443" y="0"/>
                        </a:lnTo>
                        <a:lnTo>
                          <a:pt x="111443" y="111442"/>
                        </a:lnTo>
                        <a:lnTo>
                          <a:pt x="0" y="1114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" name="Google Shape;593;p35"/>
                  <p:cNvSpPr/>
                  <p:nvPr/>
                </p:nvSpPr>
                <p:spPr>
                  <a:xfrm>
                    <a:off x="9415700" y="3100167"/>
                    <a:ext cx="111442" cy="111442"/>
                  </a:xfrm>
                  <a:custGeom>
                    <a:rect b="b" l="l" r="r" t="t"/>
                    <a:pathLst>
                      <a:path extrusionOk="0" h="111442" w="111442">
                        <a:moveTo>
                          <a:pt x="0" y="0"/>
                        </a:moveTo>
                        <a:lnTo>
                          <a:pt x="111443" y="0"/>
                        </a:lnTo>
                        <a:lnTo>
                          <a:pt x="111443" y="111442"/>
                        </a:lnTo>
                        <a:lnTo>
                          <a:pt x="0" y="1114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4" name="Google Shape;594;p35"/>
                <p:cNvGrpSpPr/>
                <p:nvPr/>
              </p:nvGrpSpPr>
              <p:grpSpPr>
                <a:xfrm>
                  <a:off x="9296643" y="2445876"/>
                  <a:ext cx="546734" cy="406641"/>
                  <a:chOff x="9296643" y="2445876"/>
                  <a:chExt cx="546734" cy="406641"/>
                </a:xfrm>
              </p:grpSpPr>
              <p:sp>
                <p:nvSpPr>
                  <p:cNvPr id="595" name="Google Shape;595;p35"/>
                  <p:cNvSpPr/>
                  <p:nvPr/>
                </p:nvSpPr>
                <p:spPr>
                  <a:xfrm rot="10800000">
                    <a:off x="9296643" y="2445876"/>
                    <a:ext cx="546734" cy="278130"/>
                  </a:xfrm>
                  <a:custGeom>
                    <a:rect b="b" l="l" r="r" t="t"/>
                    <a:pathLst>
                      <a:path extrusionOk="0" h="278130" w="546734">
                        <a:moveTo>
                          <a:pt x="0" y="0"/>
                        </a:moveTo>
                        <a:lnTo>
                          <a:pt x="546735" y="0"/>
                        </a:lnTo>
                        <a:lnTo>
                          <a:pt x="546735" y="278130"/>
                        </a:lnTo>
                        <a:lnTo>
                          <a:pt x="0" y="278130"/>
                        </a:lnTo>
                        <a:close/>
                      </a:path>
                    </a:pathLst>
                  </a:custGeom>
                  <a:solidFill>
                    <a:srgbClr val="D3547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35"/>
                  <p:cNvSpPr/>
                  <p:nvPr/>
                </p:nvSpPr>
                <p:spPr>
                  <a:xfrm>
                    <a:off x="9535715" y="2685830"/>
                    <a:ext cx="244792" cy="166687"/>
                  </a:xfrm>
                  <a:custGeom>
                    <a:rect b="b" l="l" r="r" t="t"/>
                    <a:pathLst>
                      <a:path extrusionOk="0" h="166687" w="244792">
                        <a:moveTo>
                          <a:pt x="151447" y="0"/>
                        </a:moveTo>
                        <a:lnTo>
                          <a:pt x="244793" y="166688"/>
                        </a:lnTo>
                        <a:lnTo>
                          <a:pt x="0" y="15240"/>
                        </a:lnTo>
                        <a:close/>
                      </a:path>
                    </a:pathLst>
                  </a:custGeom>
                  <a:solidFill>
                    <a:srgbClr val="D3547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97" name="Google Shape;597;p35"/>
                  <p:cNvGrpSpPr/>
                  <p:nvPr/>
                </p:nvGrpSpPr>
                <p:grpSpPr>
                  <a:xfrm>
                    <a:off x="9420462" y="2559147"/>
                    <a:ext cx="298132" cy="51434"/>
                    <a:chOff x="9420462" y="2559147"/>
                    <a:chExt cx="298132" cy="51434"/>
                  </a:xfrm>
                </p:grpSpPr>
                <p:sp>
                  <p:nvSpPr>
                    <p:cNvPr id="598" name="Google Shape;598;p35"/>
                    <p:cNvSpPr/>
                    <p:nvPr/>
                  </p:nvSpPr>
                  <p:spPr>
                    <a:xfrm>
                      <a:off x="9667159" y="2559147"/>
                      <a:ext cx="51435" cy="51434"/>
                    </a:xfrm>
                    <a:custGeom>
                      <a:rect b="b" l="l" r="r" t="t"/>
                      <a:pathLst>
                        <a:path extrusionOk="0" h="51434" w="51435">
                          <a:moveTo>
                            <a:pt x="0" y="25718"/>
                          </a:moveTo>
                          <a:cubicBezTo>
                            <a:pt x="0" y="40005"/>
                            <a:pt x="11430" y="51435"/>
                            <a:pt x="25718" y="51435"/>
                          </a:cubicBezTo>
                          <a:cubicBezTo>
                            <a:pt x="40005" y="51435"/>
                            <a:pt x="51435" y="40005"/>
                            <a:pt x="51435" y="25718"/>
                          </a:cubicBezTo>
                          <a:cubicBezTo>
                            <a:pt x="51435" y="11430"/>
                            <a:pt x="40005" y="0"/>
                            <a:pt x="25718" y="0"/>
                          </a:cubicBezTo>
                          <a:cubicBezTo>
                            <a:pt x="11430" y="0"/>
                            <a:pt x="0" y="11430"/>
                            <a:pt x="0" y="257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9" name="Google Shape;599;p35"/>
                    <p:cNvSpPr/>
                    <p:nvPr/>
                  </p:nvSpPr>
                  <p:spPr>
                    <a:xfrm>
                      <a:off x="9544287" y="2559147"/>
                      <a:ext cx="51434" cy="51434"/>
                    </a:xfrm>
                    <a:custGeom>
                      <a:rect b="b" l="l" r="r" t="t"/>
                      <a:pathLst>
                        <a:path extrusionOk="0" h="51434" w="51434">
                          <a:moveTo>
                            <a:pt x="0" y="25718"/>
                          </a:moveTo>
                          <a:cubicBezTo>
                            <a:pt x="0" y="40005"/>
                            <a:pt x="11430" y="51435"/>
                            <a:pt x="25718" y="51435"/>
                          </a:cubicBezTo>
                          <a:cubicBezTo>
                            <a:pt x="40005" y="51435"/>
                            <a:pt x="51435" y="40005"/>
                            <a:pt x="51435" y="25718"/>
                          </a:cubicBezTo>
                          <a:cubicBezTo>
                            <a:pt x="51435" y="11430"/>
                            <a:pt x="40005" y="0"/>
                            <a:pt x="25718" y="0"/>
                          </a:cubicBezTo>
                          <a:cubicBezTo>
                            <a:pt x="11430" y="0"/>
                            <a:pt x="0" y="11430"/>
                            <a:pt x="0" y="257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0" name="Google Shape;600;p35"/>
                    <p:cNvSpPr/>
                    <p:nvPr/>
                  </p:nvSpPr>
                  <p:spPr>
                    <a:xfrm>
                      <a:off x="9420462" y="2559147"/>
                      <a:ext cx="51434" cy="51434"/>
                    </a:xfrm>
                    <a:custGeom>
                      <a:rect b="b" l="l" r="r" t="t"/>
                      <a:pathLst>
                        <a:path extrusionOk="0" h="51434" w="51434">
                          <a:moveTo>
                            <a:pt x="0" y="25718"/>
                          </a:moveTo>
                          <a:cubicBezTo>
                            <a:pt x="0" y="40005"/>
                            <a:pt x="11430" y="51435"/>
                            <a:pt x="25718" y="51435"/>
                          </a:cubicBezTo>
                          <a:cubicBezTo>
                            <a:pt x="40005" y="51435"/>
                            <a:pt x="51435" y="40005"/>
                            <a:pt x="51435" y="25718"/>
                          </a:cubicBezTo>
                          <a:cubicBezTo>
                            <a:pt x="51435" y="11430"/>
                            <a:pt x="40005" y="0"/>
                            <a:pt x="25718" y="0"/>
                          </a:cubicBezTo>
                          <a:cubicBezTo>
                            <a:pt x="11430" y="0"/>
                            <a:pt x="0" y="11430"/>
                            <a:pt x="0" y="2571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601" name="Google Shape;601;p35"/>
                <p:cNvSpPr/>
                <p:nvPr/>
              </p:nvSpPr>
              <p:spPr>
                <a:xfrm>
                  <a:off x="8806100" y="2925860"/>
                  <a:ext cx="478155" cy="331469"/>
                </a:xfrm>
                <a:custGeom>
                  <a:rect b="b" l="l" r="r" t="t"/>
                  <a:pathLst>
                    <a:path extrusionOk="0" h="331469" w="478155">
                      <a:moveTo>
                        <a:pt x="0" y="0"/>
                      </a:moveTo>
                      <a:lnTo>
                        <a:pt x="478155" y="0"/>
                      </a:lnTo>
                      <a:lnTo>
                        <a:pt x="478155" y="331470"/>
                      </a:lnTo>
                      <a:lnTo>
                        <a:pt x="0" y="331470"/>
                      </a:lnTo>
                      <a:close/>
                    </a:path>
                  </a:pathLst>
                </a:custGeom>
                <a:solidFill>
                  <a:srgbClr val="FFC55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02" name="Google Shape;602;p35"/>
                <p:cNvGrpSpPr/>
                <p:nvPr/>
              </p:nvGrpSpPr>
              <p:grpSpPr>
                <a:xfrm>
                  <a:off x="8876585" y="2989677"/>
                  <a:ext cx="338137" cy="203835"/>
                  <a:chOff x="8876585" y="2989677"/>
                  <a:chExt cx="338137" cy="203835"/>
                </a:xfrm>
              </p:grpSpPr>
              <p:sp>
                <p:nvSpPr>
                  <p:cNvPr id="603" name="Google Shape;603;p35"/>
                  <p:cNvSpPr/>
                  <p:nvPr/>
                </p:nvSpPr>
                <p:spPr>
                  <a:xfrm>
                    <a:off x="8876585" y="3038255"/>
                    <a:ext cx="107632" cy="106680"/>
                  </a:xfrm>
                  <a:custGeom>
                    <a:rect b="b" l="l" r="r" t="t"/>
                    <a:pathLst>
                      <a:path extrusionOk="0" h="106680" w="107632">
                        <a:moveTo>
                          <a:pt x="102870" y="26670"/>
                        </a:moveTo>
                        <a:lnTo>
                          <a:pt x="29527" y="54293"/>
                        </a:lnTo>
                        <a:lnTo>
                          <a:pt x="93345" y="81915"/>
                        </a:lnTo>
                        <a:lnTo>
                          <a:pt x="88583" y="106680"/>
                        </a:lnTo>
                        <a:lnTo>
                          <a:pt x="0" y="64770"/>
                        </a:lnTo>
                        <a:lnTo>
                          <a:pt x="3810" y="41910"/>
                        </a:lnTo>
                        <a:lnTo>
                          <a:pt x="107633" y="0"/>
                        </a:lnTo>
                        <a:lnTo>
                          <a:pt x="102870" y="266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35"/>
                  <p:cNvSpPr/>
                  <p:nvPr/>
                </p:nvSpPr>
                <p:spPr>
                  <a:xfrm>
                    <a:off x="8975644" y="2989677"/>
                    <a:ext cx="139064" cy="203835"/>
                  </a:xfrm>
                  <a:custGeom>
                    <a:rect b="b" l="l" r="r" t="t"/>
                    <a:pathLst>
                      <a:path extrusionOk="0" h="203835" w="139064">
                        <a:moveTo>
                          <a:pt x="0" y="203835"/>
                        </a:moveTo>
                        <a:lnTo>
                          <a:pt x="125730" y="0"/>
                        </a:lnTo>
                        <a:lnTo>
                          <a:pt x="139065" y="0"/>
                        </a:lnTo>
                        <a:lnTo>
                          <a:pt x="13335" y="203835"/>
                        </a:lnTo>
                        <a:lnTo>
                          <a:pt x="0" y="2038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35"/>
                  <p:cNvSpPr/>
                  <p:nvPr/>
                </p:nvSpPr>
                <p:spPr>
                  <a:xfrm>
                    <a:off x="9107090" y="3036350"/>
                    <a:ext cx="107632" cy="107632"/>
                  </a:xfrm>
                  <a:custGeom>
                    <a:rect b="b" l="l" r="r" t="t"/>
                    <a:pathLst>
                      <a:path extrusionOk="0" h="107632" w="107632">
                        <a:moveTo>
                          <a:pt x="107632" y="43815"/>
                        </a:moveTo>
                        <a:lnTo>
                          <a:pt x="105728" y="55245"/>
                        </a:lnTo>
                        <a:lnTo>
                          <a:pt x="103822" y="66675"/>
                        </a:lnTo>
                        <a:lnTo>
                          <a:pt x="0" y="107633"/>
                        </a:lnTo>
                        <a:lnTo>
                          <a:pt x="4763" y="80010"/>
                        </a:lnTo>
                        <a:lnTo>
                          <a:pt x="78105" y="52388"/>
                        </a:lnTo>
                        <a:lnTo>
                          <a:pt x="14288" y="24765"/>
                        </a:lnTo>
                        <a:lnTo>
                          <a:pt x="19050" y="0"/>
                        </a:lnTo>
                        <a:lnTo>
                          <a:pt x="107632" y="438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06" name="Google Shape;606;p35"/>
              <p:cNvGrpSpPr/>
              <p:nvPr/>
            </p:nvGrpSpPr>
            <p:grpSpPr>
              <a:xfrm>
                <a:off x="9229158" y="2765298"/>
                <a:ext cx="1865562" cy="3623745"/>
                <a:chOff x="9229158" y="2765298"/>
                <a:chExt cx="1865562" cy="3623745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9835370" y="6094827"/>
                  <a:ext cx="309403" cy="293264"/>
                </a:xfrm>
                <a:custGeom>
                  <a:rect b="b" l="l" r="r" t="t"/>
                  <a:pathLst>
                    <a:path extrusionOk="0" h="293264" w="309403">
                      <a:moveTo>
                        <a:pt x="293752" y="0"/>
                      </a:moveTo>
                      <a:cubicBezTo>
                        <a:pt x="308040" y="131445"/>
                        <a:pt x="322327" y="265747"/>
                        <a:pt x="288990" y="284797"/>
                      </a:cubicBezTo>
                      <a:cubicBezTo>
                        <a:pt x="255652" y="303847"/>
                        <a:pt x="68010" y="284797"/>
                        <a:pt x="28005" y="284797"/>
                      </a:cubicBezTo>
                      <a:cubicBezTo>
                        <a:pt x="-12953" y="284797"/>
                        <a:pt x="-12953" y="199072"/>
                        <a:pt x="54675" y="163830"/>
                      </a:cubicBezTo>
                      <a:cubicBezTo>
                        <a:pt x="122302" y="127635"/>
                        <a:pt x="135637" y="0"/>
                        <a:pt x="135637" y="0"/>
                      </a:cubicBezTo>
                      <a:lnTo>
                        <a:pt x="293752" y="0"/>
                      </a:lnTo>
                      <a:close/>
                    </a:path>
                  </a:pathLst>
                </a:custGeom>
                <a:solidFill>
                  <a:srgbClr val="D3547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10657377" y="6157692"/>
                  <a:ext cx="307514" cy="231351"/>
                </a:xfrm>
                <a:custGeom>
                  <a:rect b="b" l="l" r="r" t="t"/>
                  <a:pathLst>
                    <a:path extrusionOk="0" h="231351" w="307514">
                      <a:moveTo>
                        <a:pt x="288990" y="13335"/>
                      </a:moveTo>
                      <a:cubicBezTo>
                        <a:pt x="303277" y="144780"/>
                        <a:pt x="322327" y="203835"/>
                        <a:pt x="288990" y="222885"/>
                      </a:cubicBezTo>
                      <a:cubicBezTo>
                        <a:pt x="255652" y="241935"/>
                        <a:pt x="68010" y="222885"/>
                        <a:pt x="28005" y="222885"/>
                      </a:cubicBezTo>
                      <a:cubicBezTo>
                        <a:pt x="-12953" y="222885"/>
                        <a:pt x="-12953" y="137160"/>
                        <a:pt x="54675" y="101917"/>
                      </a:cubicBezTo>
                      <a:cubicBezTo>
                        <a:pt x="122302" y="65722"/>
                        <a:pt x="122302" y="0"/>
                        <a:pt x="122302" y="0"/>
                      </a:cubicBezTo>
                      <a:lnTo>
                        <a:pt x="288990" y="13335"/>
                      </a:lnTo>
                      <a:close/>
                    </a:path>
                  </a:pathLst>
                </a:custGeom>
                <a:solidFill>
                  <a:srgbClr val="D3547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9822804" y="2921097"/>
                  <a:ext cx="133180" cy="228671"/>
                </a:xfrm>
                <a:custGeom>
                  <a:rect b="b" l="l" r="r" t="t"/>
                  <a:pathLst>
                    <a:path extrusionOk="0" h="228671" w="133180">
                      <a:moveTo>
                        <a:pt x="33903" y="0"/>
                      </a:moveTo>
                      <a:cubicBezTo>
                        <a:pt x="-21342" y="111442"/>
                        <a:pt x="-14674" y="223838"/>
                        <a:pt x="95816" y="228600"/>
                      </a:cubicBezTo>
                      <a:cubicBezTo>
                        <a:pt x="207258" y="233363"/>
                        <a:pt x="33903" y="0"/>
                        <a:pt x="33903" y="0"/>
                      </a:cubicBezTo>
                      <a:close/>
                    </a:path>
                  </a:pathLst>
                </a:custGeom>
                <a:solidFill>
                  <a:srgbClr val="5426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10" name="Google Shape;610;p35"/>
                <p:cNvGrpSpPr/>
                <p:nvPr/>
              </p:nvGrpSpPr>
              <p:grpSpPr>
                <a:xfrm>
                  <a:off x="9850186" y="2765298"/>
                  <a:ext cx="438575" cy="573442"/>
                  <a:chOff x="9850186" y="2765298"/>
                  <a:chExt cx="438575" cy="573442"/>
                </a:xfrm>
              </p:grpSpPr>
              <p:grpSp>
                <p:nvGrpSpPr>
                  <p:cNvPr id="611" name="Google Shape;611;p35"/>
                  <p:cNvGrpSpPr/>
                  <p:nvPr/>
                </p:nvGrpSpPr>
                <p:grpSpPr>
                  <a:xfrm>
                    <a:off x="9853849" y="2838230"/>
                    <a:ext cx="431676" cy="500510"/>
                    <a:chOff x="9853849" y="2838230"/>
                    <a:chExt cx="431676" cy="500510"/>
                  </a:xfrm>
                </p:grpSpPr>
                <p:sp>
                  <p:nvSpPr>
                    <p:cNvPr id="612" name="Google Shape;612;p35"/>
                    <p:cNvSpPr/>
                    <p:nvPr/>
                  </p:nvSpPr>
                  <p:spPr>
                    <a:xfrm>
                      <a:off x="9853849" y="2838230"/>
                      <a:ext cx="431676" cy="500510"/>
                    </a:xfrm>
                    <a:custGeom>
                      <a:rect b="b" l="l" r="r" t="t"/>
                      <a:pathLst>
                        <a:path extrusionOk="0" h="500510" w="431676">
                          <a:moveTo>
                            <a:pt x="20955" y="199072"/>
                          </a:moveTo>
                          <a:cubicBezTo>
                            <a:pt x="55245" y="335280"/>
                            <a:pt x="153353" y="466725"/>
                            <a:pt x="261938" y="422910"/>
                          </a:cubicBezTo>
                          <a:lnTo>
                            <a:pt x="283845" y="465772"/>
                          </a:lnTo>
                          <a:cubicBezTo>
                            <a:pt x="300038" y="497205"/>
                            <a:pt x="339090" y="509587"/>
                            <a:pt x="370522" y="493395"/>
                          </a:cubicBezTo>
                          <a:lnTo>
                            <a:pt x="370522" y="493395"/>
                          </a:lnTo>
                          <a:cubicBezTo>
                            <a:pt x="401955" y="477203"/>
                            <a:pt x="414338" y="438150"/>
                            <a:pt x="398145" y="406718"/>
                          </a:cubicBezTo>
                          <a:lnTo>
                            <a:pt x="376238" y="363855"/>
                          </a:lnTo>
                          <a:cubicBezTo>
                            <a:pt x="376238" y="363855"/>
                            <a:pt x="441008" y="284797"/>
                            <a:pt x="430530" y="224790"/>
                          </a:cubicBezTo>
                          <a:cubicBezTo>
                            <a:pt x="420053" y="163830"/>
                            <a:pt x="425768" y="216218"/>
                            <a:pt x="425768" y="216218"/>
                          </a:cubicBezTo>
                          <a:lnTo>
                            <a:pt x="322897" y="0"/>
                          </a:lnTo>
                          <a:lnTo>
                            <a:pt x="0" y="167640"/>
                          </a:lnTo>
                          <a:lnTo>
                            <a:pt x="20955" y="199072"/>
                          </a:lnTo>
                          <a:close/>
                        </a:path>
                      </a:pathLst>
                    </a:custGeom>
                    <a:solidFill>
                      <a:srgbClr val="F4B8A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13" name="Google Shape;613;p35"/>
                    <p:cNvSpPr/>
                    <p:nvPr/>
                  </p:nvSpPr>
                  <p:spPr>
                    <a:xfrm>
                      <a:off x="10115787" y="3210657"/>
                      <a:ext cx="100965" cy="92392"/>
                    </a:xfrm>
                    <a:custGeom>
                      <a:rect b="b" l="l" r="r" t="t"/>
                      <a:pathLst>
                        <a:path extrusionOk="0" h="92392" w="100965">
                          <a:moveTo>
                            <a:pt x="0" y="49530"/>
                          </a:moveTo>
                          <a:cubicBezTo>
                            <a:pt x="48578" y="29527"/>
                            <a:pt x="100965" y="0"/>
                            <a:pt x="100965" y="0"/>
                          </a:cubicBezTo>
                          <a:lnTo>
                            <a:pt x="21908" y="92392"/>
                          </a:lnTo>
                          <a:lnTo>
                            <a:pt x="0" y="49530"/>
                          </a:lnTo>
                          <a:close/>
                        </a:path>
                      </a:pathLst>
                    </a:custGeom>
                    <a:solidFill>
                      <a:srgbClr val="DD6595">
                        <a:alpha val="52940"/>
                      </a:srgbClr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14" name="Google Shape;614;p35"/>
                  <p:cNvSpPr/>
                  <p:nvPr/>
                </p:nvSpPr>
                <p:spPr>
                  <a:xfrm>
                    <a:off x="9850186" y="2765298"/>
                    <a:ext cx="438575" cy="467266"/>
                  </a:xfrm>
                  <a:custGeom>
                    <a:rect b="b" l="l" r="r" t="t"/>
                    <a:pathLst>
                      <a:path extrusionOk="0" h="467266" w="438575">
                        <a:moveTo>
                          <a:pt x="438003" y="259622"/>
                        </a:moveTo>
                        <a:cubicBezTo>
                          <a:pt x="434193" y="328202"/>
                          <a:pt x="417048" y="388209"/>
                          <a:pt x="403713" y="402497"/>
                        </a:cubicBezTo>
                        <a:cubicBezTo>
                          <a:pt x="375138" y="432977"/>
                          <a:pt x="277031" y="467267"/>
                          <a:pt x="277031" y="467267"/>
                        </a:cubicBezTo>
                        <a:cubicBezTo>
                          <a:pt x="232263" y="461552"/>
                          <a:pt x="157968" y="429167"/>
                          <a:pt x="97008" y="377732"/>
                        </a:cubicBezTo>
                        <a:cubicBezTo>
                          <a:pt x="32238" y="324392"/>
                          <a:pt x="-15387" y="249144"/>
                          <a:pt x="4616" y="164372"/>
                        </a:cubicBezTo>
                        <a:cubicBezTo>
                          <a:pt x="38906" y="19592"/>
                          <a:pt x="252266" y="-49941"/>
                          <a:pt x="366566" y="40547"/>
                        </a:cubicBezTo>
                        <a:cubicBezTo>
                          <a:pt x="427526" y="89124"/>
                          <a:pt x="441813" y="180564"/>
                          <a:pt x="438003" y="259622"/>
                        </a:cubicBezTo>
                        <a:close/>
                      </a:path>
                    </a:pathLst>
                  </a:custGeom>
                  <a:solidFill>
                    <a:srgbClr val="6D374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35"/>
                  <p:cNvSpPr/>
                  <p:nvPr/>
                </p:nvSpPr>
                <p:spPr>
                  <a:xfrm>
                    <a:off x="9947195" y="2985867"/>
                    <a:ext cx="340994" cy="246697"/>
                  </a:xfrm>
                  <a:custGeom>
                    <a:rect b="b" l="l" r="r" t="t"/>
                    <a:pathLst>
                      <a:path extrusionOk="0" h="246697" w="340994">
                        <a:moveTo>
                          <a:pt x="340995" y="39052"/>
                        </a:moveTo>
                        <a:cubicBezTo>
                          <a:pt x="337185" y="107632"/>
                          <a:pt x="320040" y="167640"/>
                          <a:pt x="306705" y="181928"/>
                        </a:cubicBezTo>
                        <a:cubicBezTo>
                          <a:pt x="278130" y="212408"/>
                          <a:pt x="180022" y="246697"/>
                          <a:pt x="180022" y="246697"/>
                        </a:cubicBezTo>
                        <a:cubicBezTo>
                          <a:pt x="135255" y="240983"/>
                          <a:pt x="60960" y="208597"/>
                          <a:pt x="0" y="157162"/>
                        </a:cubicBezTo>
                        <a:cubicBezTo>
                          <a:pt x="1905" y="135255"/>
                          <a:pt x="7620" y="114300"/>
                          <a:pt x="21907" y="100965"/>
                        </a:cubicBezTo>
                        <a:cubicBezTo>
                          <a:pt x="63817" y="62865"/>
                          <a:pt x="188595" y="152400"/>
                          <a:pt x="216217" y="8572"/>
                        </a:cubicBezTo>
                        <a:lnTo>
                          <a:pt x="241935" y="0"/>
                        </a:lnTo>
                        <a:cubicBezTo>
                          <a:pt x="242888" y="0"/>
                          <a:pt x="300038" y="22860"/>
                          <a:pt x="340995" y="39052"/>
                        </a:cubicBezTo>
                        <a:close/>
                      </a:path>
                    </a:pathLst>
                  </a:custGeom>
                  <a:solidFill>
                    <a:srgbClr val="54263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35"/>
                  <p:cNvSpPr/>
                  <p:nvPr/>
                </p:nvSpPr>
                <p:spPr>
                  <a:xfrm>
                    <a:off x="9933859" y="3054718"/>
                    <a:ext cx="71429" cy="122730"/>
                  </a:xfrm>
                  <a:custGeom>
                    <a:rect b="b" l="l" r="r" t="t"/>
                    <a:pathLst>
                      <a:path extrusionOk="0" h="122730" w="71429">
                        <a:moveTo>
                          <a:pt x="0" y="49259"/>
                        </a:moveTo>
                        <a:cubicBezTo>
                          <a:pt x="953" y="-11701"/>
                          <a:pt x="42863" y="-7891"/>
                          <a:pt x="62865" y="16874"/>
                        </a:cubicBezTo>
                        <a:cubicBezTo>
                          <a:pt x="83820" y="41640"/>
                          <a:pt x="62865" y="137842"/>
                          <a:pt x="37148" y="120697"/>
                        </a:cubicBezTo>
                        <a:cubicBezTo>
                          <a:pt x="10478" y="104505"/>
                          <a:pt x="0" y="49259"/>
                          <a:pt x="0" y="49259"/>
                        </a:cubicBezTo>
                        <a:close/>
                      </a:path>
                    </a:pathLst>
                  </a:custGeom>
                  <a:solidFill>
                    <a:srgbClr val="F4B8A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35"/>
                  <p:cNvSpPr/>
                  <p:nvPr/>
                </p:nvSpPr>
                <p:spPr>
                  <a:xfrm>
                    <a:off x="9942432" y="3088844"/>
                    <a:ext cx="42344" cy="78076"/>
                  </a:xfrm>
                  <a:custGeom>
                    <a:rect b="b" l="l" r="r" t="t"/>
                    <a:pathLst>
                      <a:path extrusionOk="0" h="78076" w="42344">
                        <a:moveTo>
                          <a:pt x="0" y="26563"/>
                        </a:moveTo>
                        <a:cubicBezTo>
                          <a:pt x="10477" y="-9632"/>
                          <a:pt x="27622" y="-5822"/>
                          <a:pt x="39052" y="19896"/>
                        </a:cubicBezTo>
                        <a:cubicBezTo>
                          <a:pt x="50482" y="46566"/>
                          <a:pt x="29527" y="79903"/>
                          <a:pt x="16192" y="77998"/>
                        </a:cubicBezTo>
                        <a:cubicBezTo>
                          <a:pt x="2857" y="76093"/>
                          <a:pt x="0" y="26563"/>
                          <a:pt x="0" y="26563"/>
                        </a:cubicBezTo>
                        <a:close/>
                      </a:path>
                    </a:pathLst>
                  </a:custGeom>
                  <a:solidFill>
                    <a:srgbClr val="DD6595">
                      <a:alpha val="52940"/>
                    </a:srgb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8" name="Google Shape;618;p35"/>
                <p:cNvSpPr/>
                <p:nvPr/>
              </p:nvSpPr>
              <p:spPr>
                <a:xfrm>
                  <a:off x="10143121" y="2847755"/>
                  <a:ext cx="98395" cy="170745"/>
                </a:xfrm>
                <a:custGeom>
                  <a:rect b="b" l="l" r="r" t="t"/>
                  <a:pathLst>
                    <a:path extrusionOk="0" h="170745" w="98395">
                      <a:moveTo>
                        <a:pt x="56486" y="0"/>
                      </a:moveTo>
                      <a:cubicBezTo>
                        <a:pt x="3146" y="22860"/>
                        <a:pt x="-19714" y="96202"/>
                        <a:pt x="20291" y="147638"/>
                      </a:cubicBezTo>
                      <a:cubicBezTo>
                        <a:pt x="48866" y="183833"/>
                        <a:pt x="98396" y="166688"/>
                        <a:pt x="98396" y="166688"/>
                      </a:cubicBezTo>
                      <a:lnTo>
                        <a:pt x="56486" y="0"/>
                      </a:lnTo>
                      <a:close/>
                    </a:path>
                  </a:pathLst>
                </a:custGeom>
                <a:solidFill>
                  <a:srgbClr val="FFC55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10170908" y="2808951"/>
                  <a:ext cx="295399" cy="291390"/>
                </a:xfrm>
                <a:custGeom>
                  <a:rect b="b" l="l" r="r" t="t"/>
                  <a:pathLst>
                    <a:path extrusionOk="0" h="291390" w="295399">
                      <a:moveTo>
                        <a:pt x="2029" y="122623"/>
                      </a:moveTo>
                      <a:cubicBezTo>
                        <a:pt x="-14163" y="41661"/>
                        <a:pt x="69657" y="-27872"/>
                        <a:pt x="142999" y="11181"/>
                      </a:cubicBezTo>
                      <a:cubicBezTo>
                        <a:pt x="162049" y="20706"/>
                        <a:pt x="177289" y="36898"/>
                        <a:pt x="184909" y="56901"/>
                      </a:cubicBezTo>
                      <a:cubicBezTo>
                        <a:pt x="212532" y="125481"/>
                        <a:pt x="210627" y="215016"/>
                        <a:pt x="295399" y="227398"/>
                      </a:cubicBezTo>
                      <a:cubicBezTo>
                        <a:pt x="295399" y="227398"/>
                        <a:pt x="193482" y="335983"/>
                        <a:pt x="92517" y="270261"/>
                      </a:cubicBezTo>
                      <a:cubicBezTo>
                        <a:pt x="35367" y="233113"/>
                        <a:pt x="11554" y="170248"/>
                        <a:pt x="2029" y="122623"/>
                      </a:cubicBezTo>
                      <a:close/>
                    </a:path>
                  </a:pathLst>
                </a:custGeom>
                <a:solidFill>
                  <a:srgbClr val="6D374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10476784" y="3245900"/>
                  <a:ext cx="402633" cy="657225"/>
                </a:xfrm>
                <a:custGeom>
                  <a:rect b="b" l="l" r="r" t="t"/>
                  <a:pathLst>
                    <a:path extrusionOk="0" h="657225" w="402633">
                      <a:moveTo>
                        <a:pt x="0" y="0"/>
                      </a:moveTo>
                      <a:cubicBezTo>
                        <a:pt x="163830" y="2858"/>
                        <a:pt x="340995" y="213360"/>
                        <a:pt x="391478" y="351473"/>
                      </a:cubicBezTo>
                      <a:cubicBezTo>
                        <a:pt x="441008" y="489585"/>
                        <a:pt x="309563" y="657225"/>
                        <a:pt x="309563" y="65722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86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21;p35"/>
                <p:cNvSpPr/>
                <p:nvPr/>
              </p:nvSpPr>
              <p:spPr>
                <a:xfrm>
                  <a:off x="9229158" y="3930518"/>
                  <a:ext cx="253216" cy="210789"/>
                </a:xfrm>
                <a:custGeom>
                  <a:rect b="b" l="l" r="r" t="t"/>
                  <a:pathLst>
                    <a:path extrusionOk="0" h="210789" w="253216">
                      <a:moveTo>
                        <a:pt x="253217" y="85954"/>
                      </a:moveTo>
                      <a:cubicBezTo>
                        <a:pt x="182732" y="-4534"/>
                        <a:pt x="150347" y="-9296"/>
                        <a:pt x="127487" y="7849"/>
                      </a:cubicBezTo>
                      <a:cubicBezTo>
                        <a:pt x="104627" y="24994"/>
                        <a:pt x="19854" y="74524"/>
                        <a:pt x="5567" y="85954"/>
                      </a:cubicBezTo>
                      <a:cubicBezTo>
                        <a:pt x="-9673" y="97384"/>
                        <a:pt x="8424" y="115481"/>
                        <a:pt x="35094" y="109766"/>
                      </a:cubicBezTo>
                      <a:cubicBezTo>
                        <a:pt x="62717" y="105004"/>
                        <a:pt x="62717" y="105004"/>
                        <a:pt x="62717" y="105004"/>
                      </a:cubicBezTo>
                      <a:cubicBezTo>
                        <a:pt x="62717" y="105004"/>
                        <a:pt x="50334" y="169774"/>
                        <a:pt x="82719" y="200254"/>
                      </a:cubicBezTo>
                      <a:cubicBezTo>
                        <a:pt x="115104" y="229781"/>
                        <a:pt x="217022" y="187871"/>
                        <a:pt x="217022" y="187871"/>
                      </a:cubicBezTo>
                      <a:lnTo>
                        <a:pt x="253217" y="85954"/>
                      </a:lnTo>
                      <a:close/>
                    </a:path>
                  </a:pathLst>
                </a:custGeom>
                <a:solidFill>
                  <a:srgbClr val="F4B8A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p35"/>
                <p:cNvSpPr/>
                <p:nvPr/>
              </p:nvSpPr>
              <p:spPr>
                <a:xfrm>
                  <a:off x="9903380" y="3924906"/>
                  <a:ext cx="900819" cy="2257550"/>
                </a:xfrm>
                <a:custGeom>
                  <a:rect b="b" l="l" r="r" t="t"/>
                  <a:pathLst>
                    <a:path extrusionOk="0" h="2257550" w="900819">
                      <a:moveTo>
                        <a:pt x="878205" y="692593"/>
                      </a:moveTo>
                      <a:cubicBezTo>
                        <a:pt x="862013" y="763078"/>
                        <a:pt x="818197" y="890714"/>
                        <a:pt x="761047" y="1044066"/>
                      </a:cubicBezTo>
                      <a:cubicBezTo>
                        <a:pt x="581025" y="1525078"/>
                        <a:pt x="266700" y="2257551"/>
                        <a:pt x="266700" y="2257551"/>
                      </a:cubicBezTo>
                      <a:lnTo>
                        <a:pt x="0" y="2231834"/>
                      </a:lnTo>
                      <a:lnTo>
                        <a:pt x="398145" y="252538"/>
                      </a:lnTo>
                      <a:lnTo>
                        <a:pt x="406717" y="210628"/>
                      </a:lnTo>
                      <a:cubicBezTo>
                        <a:pt x="406717" y="210628"/>
                        <a:pt x="583882" y="-50357"/>
                        <a:pt x="721995" y="8698"/>
                      </a:cubicBezTo>
                      <a:cubicBezTo>
                        <a:pt x="749617" y="20128"/>
                        <a:pt x="775335" y="42988"/>
                        <a:pt x="797242" y="74421"/>
                      </a:cubicBezTo>
                      <a:cubicBezTo>
                        <a:pt x="827722" y="116331"/>
                        <a:pt x="852488" y="172528"/>
                        <a:pt x="870585" y="238251"/>
                      </a:cubicBezTo>
                      <a:cubicBezTo>
                        <a:pt x="904875" y="369696"/>
                        <a:pt x="913447" y="537336"/>
                        <a:pt x="878205" y="692593"/>
                      </a:cubicBezTo>
                      <a:close/>
                    </a:path>
                  </a:pathLst>
                </a:custGeom>
                <a:solidFill>
                  <a:srgbClr val="FFC55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10624422" y="3998375"/>
                  <a:ext cx="470298" cy="2184082"/>
                </a:xfrm>
                <a:custGeom>
                  <a:rect b="b" l="l" r="r" t="t"/>
                  <a:pathLst>
                    <a:path extrusionOk="0" h="2184082" w="470298">
                      <a:moveTo>
                        <a:pt x="357188" y="2175510"/>
                      </a:moveTo>
                      <a:lnTo>
                        <a:pt x="127635" y="2184083"/>
                      </a:lnTo>
                      <a:lnTo>
                        <a:pt x="40005" y="970597"/>
                      </a:lnTo>
                      <a:lnTo>
                        <a:pt x="0" y="421005"/>
                      </a:lnTo>
                      <a:lnTo>
                        <a:pt x="0" y="0"/>
                      </a:lnTo>
                      <a:lnTo>
                        <a:pt x="261938" y="0"/>
                      </a:lnTo>
                      <a:cubicBezTo>
                        <a:pt x="303848" y="54292"/>
                        <a:pt x="340995" y="129540"/>
                        <a:pt x="370523" y="222885"/>
                      </a:cubicBezTo>
                      <a:cubicBezTo>
                        <a:pt x="370523" y="222885"/>
                        <a:pt x="370523" y="222885"/>
                        <a:pt x="370523" y="222885"/>
                      </a:cubicBezTo>
                      <a:cubicBezTo>
                        <a:pt x="500063" y="623888"/>
                        <a:pt x="511493" y="1354455"/>
                        <a:pt x="357188" y="2175510"/>
                      </a:cubicBezTo>
                      <a:close/>
                    </a:path>
                  </a:pathLst>
                </a:custGeom>
                <a:solidFill>
                  <a:srgbClr val="FFC55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10657759" y="4581304"/>
                  <a:ext cx="221932" cy="615314"/>
                </a:xfrm>
                <a:custGeom>
                  <a:rect b="b" l="l" r="r" t="t"/>
                  <a:pathLst>
                    <a:path extrusionOk="0" h="615314" w="221932">
                      <a:moveTo>
                        <a:pt x="0" y="405765"/>
                      </a:moveTo>
                      <a:lnTo>
                        <a:pt x="221933" y="0"/>
                      </a:lnTo>
                      <a:lnTo>
                        <a:pt x="22860" y="615315"/>
                      </a:lnTo>
                      <a:close/>
                    </a:path>
                  </a:pathLst>
                </a:custGeom>
                <a:solidFill>
                  <a:srgbClr val="F4994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10300572" y="3924906"/>
                  <a:ext cx="694372" cy="297305"/>
                </a:xfrm>
                <a:custGeom>
                  <a:rect b="b" l="l" r="r" t="t"/>
                  <a:pathLst>
                    <a:path extrusionOk="0" h="297305" w="694372">
                      <a:moveTo>
                        <a:pt x="694373" y="297306"/>
                      </a:moveTo>
                      <a:cubicBezTo>
                        <a:pt x="690563" y="295401"/>
                        <a:pt x="612458" y="258253"/>
                        <a:pt x="472440" y="238251"/>
                      </a:cubicBezTo>
                      <a:cubicBezTo>
                        <a:pt x="428625" y="231584"/>
                        <a:pt x="379095" y="226821"/>
                        <a:pt x="323850" y="225868"/>
                      </a:cubicBezTo>
                      <a:cubicBezTo>
                        <a:pt x="231458" y="223011"/>
                        <a:pt x="122873" y="229678"/>
                        <a:pt x="0" y="252538"/>
                      </a:cubicBezTo>
                      <a:lnTo>
                        <a:pt x="8573" y="210628"/>
                      </a:lnTo>
                      <a:cubicBezTo>
                        <a:pt x="8573" y="210628"/>
                        <a:pt x="185738" y="-50357"/>
                        <a:pt x="323850" y="8698"/>
                      </a:cubicBezTo>
                      <a:cubicBezTo>
                        <a:pt x="351473" y="20128"/>
                        <a:pt x="377190" y="42988"/>
                        <a:pt x="399098" y="74421"/>
                      </a:cubicBezTo>
                      <a:lnTo>
                        <a:pt x="585788" y="74421"/>
                      </a:lnTo>
                      <a:cubicBezTo>
                        <a:pt x="627698" y="128713"/>
                        <a:pt x="663893" y="203961"/>
                        <a:pt x="694373" y="297306"/>
                      </a:cubicBezTo>
                      <a:close/>
                    </a:path>
                  </a:pathLst>
                </a:custGeom>
                <a:solidFill>
                  <a:srgbClr val="F4994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35"/>
                <p:cNvSpPr/>
                <p:nvPr/>
              </p:nvSpPr>
              <p:spPr>
                <a:xfrm>
                  <a:off x="9429881" y="3218277"/>
                  <a:ext cx="1456478" cy="954714"/>
                </a:xfrm>
                <a:custGeom>
                  <a:rect b="b" l="l" r="r" t="t"/>
                  <a:pathLst>
                    <a:path extrusionOk="0" h="954714" w="1456478">
                      <a:moveTo>
                        <a:pt x="1456478" y="780098"/>
                      </a:moveTo>
                      <a:lnTo>
                        <a:pt x="879263" y="916305"/>
                      </a:lnTo>
                      <a:lnTo>
                        <a:pt x="686858" y="661035"/>
                      </a:lnTo>
                      <a:cubicBezTo>
                        <a:pt x="686858" y="661035"/>
                        <a:pt x="583036" y="906780"/>
                        <a:pt x="514456" y="942975"/>
                      </a:cubicBezTo>
                      <a:cubicBezTo>
                        <a:pt x="445876" y="979170"/>
                        <a:pt x="10583" y="920115"/>
                        <a:pt x="10583" y="920115"/>
                      </a:cubicBezTo>
                      <a:cubicBezTo>
                        <a:pt x="-847" y="906780"/>
                        <a:pt x="-1799" y="882015"/>
                        <a:pt x="2011" y="855345"/>
                      </a:cubicBezTo>
                      <a:lnTo>
                        <a:pt x="2011" y="855345"/>
                      </a:lnTo>
                      <a:cubicBezTo>
                        <a:pt x="7726" y="806768"/>
                        <a:pt x="28681" y="752475"/>
                        <a:pt x="28681" y="752475"/>
                      </a:cubicBezTo>
                      <a:lnTo>
                        <a:pt x="369676" y="720090"/>
                      </a:lnTo>
                      <a:cubicBezTo>
                        <a:pt x="369676" y="720090"/>
                        <a:pt x="472546" y="441960"/>
                        <a:pt x="514456" y="308610"/>
                      </a:cubicBezTo>
                      <a:cubicBezTo>
                        <a:pt x="556366" y="175260"/>
                        <a:pt x="643996" y="156210"/>
                        <a:pt x="643996" y="156210"/>
                      </a:cubicBezTo>
                      <a:cubicBezTo>
                        <a:pt x="643996" y="156210"/>
                        <a:pt x="645901" y="122873"/>
                        <a:pt x="643043" y="114300"/>
                      </a:cubicBezTo>
                      <a:cubicBezTo>
                        <a:pt x="640186" y="104775"/>
                        <a:pt x="782108" y="0"/>
                        <a:pt x="879263" y="0"/>
                      </a:cubicBezTo>
                      <a:lnTo>
                        <a:pt x="902123" y="20002"/>
                      </a:lnTo>
                      <a:cubicBezTo>
                        <a:pt x="902123" y="20002"/>
                        <a:pt x="992611" y="-19050"/>
                        <a:pt x="1110721" y="61913"/>
                      </a:cubicBezTo>
                      <a:cubicBezTo>
                        <a:pt x="1172633" y="104775"/>
                        <a:pt x="1265026" y="300990"/>
                        <a:pt x="1338368" y="477203"/>
                      </a:cubicBezTo>
                      <a:lnTo>
                        <a:pt x="1338368" y="477203"/>
                      </a:lnTo>
                      <a:cubicBezTo>
                        <a:pt x="1405043" y="637223"/>
                        <a:pt x="1456478" y="780098"/>
                        <a:pt x="1456478" y="780098"/>
                      </a:cubicBezTo>
                      <a:close/>
                    </a:path>
                  </a:pathLst>
                </a:custGeom>
                <a:solidFill>
                  <a:srgbClr val="61648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35"/>
                <p:cNvSpPr/>
                <p:nvPr/>
              </p:nvSpPr>
              <p:spPr>
                <a:xfrm>
                  <a:off x="9429881" y="3693575"/>
                  <a:ext cx="1456478" cy="479417"/>
                </a:xfrm>
                <a:custGeom>
                  <a:rect b="b" l="l" r="r" t="t"/>
                  <a:pathLst>
                    <a:path extrusionOk="0" h="479417" w="1456478">
                      <a:moveTo>
                        <a:pt x="1456478" y="304800"/>
                      </a:moveTo>
                      <a:lnTo>
                        <a:pt x="879263" y="441008"/>
                      </a:lnTo>
                      <a:lnTo>
                        <a:pt x="686858" y="185738"/>
                      </a:lnTo>
                      <a:cubicBezTo>
                        <a:pt x="686858" y="185738"/>
                        <a:pt x="583036" y="431483"/>
                        <a:pt x="514456" y="467678"/>
                      </a:cubicBezTo>
                      <a:cubicBezTo>
                        <a:pt x="445876" y="503872"/>
                        <a:pt x="10583" y="444817"/>
                        <a:pt x="10583" y="444817"/>
                      </a:cubicBezTo>
                      <a:cubicBezTo>
                        <a:pt x="-847" y="431483"/>
                        <a:pt x="-1799" y="406717"/>
                        <a:pt x="2011" y="380047"/>
                      </a:cubicBezTo>
                      <a:lnTo>
                        <a:pt x="2011" y="380047"/>
                      </a:lnTo>
                      <a:cubicBezTo>
                        <a:pt x="122978" y="324803"/>
                        <a:pt x="423016" y="461010"/>
                        <a:pt x="497311" y="364808"/>
                      </a:cubicBezTo>
                      <a:cubicBezTo>
                        <a:pt x="571606" y="268605"/>
                        <a:pt x="650663" y="-2858"/>
                        <a:pt x="686858" y="73342"/>
                      </a:cubicBezTo>
                      <a:cubicBezTo>
                        <a:pt x="723053" y="149542"/>
                        <a:pt x="796396" y="264795"/>
                        <a:pt x="887836" y="283845"/>
                      </a:cubicBezTo>
                      <a:cubicBezTo>
                        <a:pt x="979276" y="303847"/>
                        <a:pt x="1354561" y="206692"/>
                        <a:pt x="1337416" y="0"/>
                      </a:cubicBezTo>
                      <a:cubicBezTo>
                        <a:pt x="1405043" y="161925"/>
                        <a:pt x="1456478" y="304800"/>
                        <a:pt x="1456478" y="304800"/>
                      </a:cubicBezTo>
                      <a:close/>
                    </a:path>
                  </a:pathLst>
                </a:custGeom>
                <a:solidFill>
                  <a:srgbClr val="383952">
                    <a:alpha val="3569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628" name="Google Shape;628;p35"/>
          <p:cNvSpPr/>
          <p:nvPr/>
        </p:nvSpPr>
        <p:spPr>
          <a:xfrm>
            <a:off x="303875" y="9053650"/>
            <a:ext cx="9663000" cy="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Espaço para logos de patrocinadores.</a:t>
            </a:r>
            <a:endParaRPr/>
          </a:p>
        </p:txBody>
      </p:sp>
      <p:grpSp>
        <p:nvGrpSpPr>
          <p:cNvPr id="629" name="Google Shape;629;p35"/>
          <p:cNvGrpSpPr/>
          <p:nvPr/>
        </p:nvGrpSpPr>
        <p:grpSpPr>
          <a:xfrm>
            <a:off x="9541984" y="2222916"/>
            <a:ext cx="467597" cy="5841168"/>
            <a:chOff x="9541984" y="2186629"/>
            <a:chExt cx="467597" cy="5841168"/>
          </a:xfrm>
        </p:grpSpPr>
        <p:grpSp>
          <p:nvGrpSpPr>
            <p:cNvPr id="630" name="Google Shape;630;p35"/>
            <p:cNvGrpSpPr/>
            <p:nvPr/>
          </p:nvGrpSpPr>
          <p:grpSpPr>
            <a:xfrm>
              <a:off x="9542507" y="2186629"/>
              <a:ext cx="465927" cy="465927"/>
              <a:chOff x="3300024" y="1818011"/>
              <a:chExt cx="1061751" cy="1061751"/>
            </a:xfrm>
          </p:grpSpPr>
          <p:sp>
            <p:nvSpPr>
              <p:cNvPr id="631" name="Google Shape;631;p35"/>
              <p:cNvSpPr/>
              <p:nvPr/>
            </p:nvSpPr>
            <p:spPr>
              <a:xfrm>
                <a:off x="3685214" y="2213870"/>
                <a:ext cx="234029" cy="270128"/>
              </a:xfrm>
              <a:custGeom>
                <a:rect b="b" l="l" r="r" t="t"/>
                <a:pathLst>
                  <a:path extrusionOk="0" h="270128" w="234029">
                    <a:moveTo>
                      <a:pt x="0" y="0"/>
                    </a:moveTo>
                    <a:lnTo>
                      <a:pt x="0" y="270129"/>
                    </a:lnTo>
                    <a:lnTo>
                      <a:pt x="234029" y="1350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5"/>
              <p:cNvSpPr/>
              <p:nvPr/>
            </p:nvSpPr>
            <p:spPr>
              <a:xfrm>
                <a:off x="3300024" y="1818011"/>
                <a:ext cx="1061751" cy="1061751"/>
              </a:xfrm>
              <a:custGeom>
                <a:rect b="b" l="l" r="r" t="t"/>
                <a:pathLst>
                  <a:path extrusionOk="0" h="1061751" w="1061751">
                    <a:moveTo>
                      <a:pt x="1061752" y="530924"/>
                    </a:move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ubicBezTo>
                      <a:pt x="824103" y="1061752"/>
                      <a:pt x="1061752" y="824103"/>
                      <a:pt x="1061752" y="530924"/>
                    </a:cubicBezTo>
                    <a:close/>
                    <a:moveTo>
                      <a:pt x="299180" y="815054"/>
                    </a:moveTo>
                    <a:cubicBezTo>
                      <a:pt x="281464" y="804767"/>
                      <a:pt x="270510" y="785813"/>
                      <a:pt x="270510" y="765334"/>
                    </a:cubicBezTo>
                    <a:lnTo>
                      <a:pt x="270510" y="296418"/>
                    </a:lnTo>
                    <a:cubicBezTo>
                      <a:pt x="270510" y="275939"/>
                      <a:pt x="281464" y="256985"/>
                      <a:pt x="299180" y="246793"/>
                    </a:cubicBezTo>
                    <a:cubicBezTo>
                      <a:pt x="316992" y="236506"/>
                      <a:pt x="338804" y="236506"/>
                      <a:pt x="356616" y="246793"/>
                    </a:cubicBezTo>
                    <a:lnTo>
                      <a:pt x="762667" y="481203"/>
                    </a:lnTo>
                    <a:cubicBezTo>
                      <a:pt x="780383" y="491490"/>
                      <a:pt x="791337" y="510445"/>
                      <a:pt x="791337" y="530924"/>
                    </a:cubicBezTo>
                    <a:cubicBezTo>
                      <a:pt x="791337" y="551402"/>
                      <a:pt x="780383" y="570357"/>
                      <a:pt x="762667" y="580549"/>
                    </a:cubicBezTo>
                    <a:lnTo>
                      <a:pt x="356616" y="815054"/>
                    </a:lnTo>
                    <a:cubicBezTo>
                      <a:pt x="338804" y="825246"/>
                      <a:pt x="316897" y="825246"/>
                      <a:pt x="299180" y="815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35"/>
            <p:cNvGrpSpPr/>
            <p:nvPr/>
          </p:nvGrpSpPr>
          <p:grpSpPr>
            <a:xfrm>
              <a:off x="9542328" y="3261290"/>
              <a:ext cx="465938" cy="465896"/>
              <a:chOff x="5455245" y="3322271"/>
              <a:chExt cx="1061847" cy="1061751"/>
            </a:xfrm>
          </p:grpSpPr>
          <p:sp>
            <p:nvSpPr>
              <p:cNvPr id="634" name="Google Shape;634;p35"/>
              <p:cNvSpPr/>
              <p:nvPr/>
            </p:nvSpPr>
            <p:spPr>
              <a:xfrm>
                <a:off x="5455245" y="33222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744" y="0"/>
                      <a:pt x="0" y="237649"/>
                      <a:pt x="0" y="530924"/>
                    </a:cubicBezTo>
                    <a:cubicBezTo>
                      <a:pt x="0" y="824103"/>
                      <a:pt x="237744" y="1061752"/>
                      <a:pt x="530924" y="1061752"/>
                    </a:cubicBezTo>
                    <a:close/>
                    <a:moveTo>
                      <a:pt x="530924" y="272510"/>
                    </a:moveTo>
                    <a:cubicBezTo>
                      <a:pt x="673322" y="272510"/>
                      <a:pt x="789242" y="388430"/>
                      <a:pt x="789242" y="530828"/>
                    </a:cubicBezTo>
                    <a:cubicBezTo>
                      <a:pt x="789242" y="673227"/>
                      <a:pt x="673322" y="789242"/>
                      <a:pt x="530924" y="789242"/>
                    </a:cubicBezTo>
                    <a:cubicBezTo>
                      <a:pt x="388525" y="789242"/>
                      <a:pt x="272606" y="673418"/>
                      <a:pt x="272606" y="530924"/>
                    </a:cubicBezTo>
                    <a:cubicBezTo>
                      <a:pt x="272606" y="388430"/>
                      <a:pt x="388525" y="272510"/>
                      <a:pt x="530924" y="2725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5"/>
              <p:cNvSpPr/>
              <p:nvPr/>
            </p:nvSpPr>
            <p:spPr>
              <a:xfrm>
                <a:off x="5842531" y="3709652"/>
                <a:ext cx="287178" cy="287083"/>
              </a:xfrm>
              <a:custGeom>
                <a:rect b="b" l="l" r="r" t="t"/>
                <a:pathLst>
                  <a:path extrusionOk="0" h="287083" w="287178">
                    <a:moveTo>
                      <a:pt x="143637" y="287084"/>
                    </a:moveTo>
                    <a:cubicBezTo>
                      <a:pt x="222790" y="287084"/>
                      <a:pt x="287179" y="222695"/>
                      <a:pt x="287179" y="143542"/>
                    </a:cubicBezTo>
                    <a:cubicBezTo>
                      <a:pt x="287179" y="64389"/>
                      <a:pt x="222790" y="0"/>
                      <a:pt x="143637" y="0"/>
                    </a:cubicBezTo>
                    <a:cubicBezTo>
                      <a:pt x="64484" y="0"/>
                      <a:pt x="0" y="64389"/>
                      <a:pt x="0" y="143542"/>
                    </a:cubicBezTo>
                    <a:cubicBezTo>
                      <a:pt x="0" y="222599"/>
                      <a:pt x="64389" y="287084"/>
                      <a:pt x="143637" y="287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6" name="Google Shape;636;p35"/>
            <p:cNvSpPr/>
            <p:nvPr/>
          </p:nvSpPr>
          <p:spPr>
            <a:xfrm>
              <a:off x="9542368" y="4335914"/>
              <a:ext cx="467213" cy="467170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323374" y="404622"/>
                  </a:moveTo>
                  <a:cubicBezTo>
                    <a:pt x="300990" y="382143"/>
                    <a:pt x="300990" y="345853"/>
                    <a:pt x="323374" y="323469"/>
                  </a:cubicBezTo>
                  <a:cubicBezTo>
                    <a:pt x="345853" y="301085"/>
                    <a:pt x="382143" y="301085"/>
                    <a:pt x="404527" y="323469"/>
                  </a:cubicBezTo>
                  <a:lnTo>
                    <a:pt x="530924" y="449771"/>
                  </a:lnTo>
                  <a:lnTo>
                    <a:pt x="657320" y="323469"/>
                  </a:lnTo>
                  <a:cubicBezTo>
                    <a:pt x="679704" y="301085"/>
                    <a:pt x="716090" y="301085"/>
                    <a:pt x="738473" y="323469"/>
                  </a:cubicBezTo>
                  <a:cubicBezTo>
                    <a:pt x="760952" y="345853"/>
                    <a:pt x="760952" y="382238"/>
                    <a:pt x="738473" y="404622"/>
                  </a:cubicBezTo>
                  <a:lnTo>
                    <a:pt x="612077" y="530924"/>
                  </a:lnTo>
                  <a:lnTo>
                    <a:pt x="738378" y="657225"/>
                  </a:lnTo>
                  <a:cubicBezTo>
                    <a:pt x="760857" y="679609"/>
                    <a:pt x="760857" y="715994"/>
                    <a:pt x="738378" y="738378"/>
                  </a:cubicBezTo>
                  <a:cubicBezTo>
                    <a:pt x="715994" y="760857"/>
                    <a:pt x="679609" y="760857"/>
                    <a:pt x="657225" y="738378"/>
                  </a:cubicBezTo>
                  <a:lnTo>
                    <a:pt x="530924" y="612077"/>
                  </a:lnTo>
                  <a:lnTo>
                    <a:pt x="404527" y="738378"/>
                  </a:lnTo>
                  <a:cubicBezTo>
                    <a:pt x="382143" y="760857"/>
                    <a:pt x="345853" y="760857"/>
                    <a:pt x="323374" y="738378"/>
                  </a:cubicBezTo>
                  <a:cubicBezTo>
                    <a:pt x="300990" y="715994"/>
                    <a:pt x="300990" y="679609"/>
                    <a:pt x="323374" y="657225"/>
                  </a:cubicBezTo>
                  <a:lnTo>
                    <a:pt x="449771" y="530924"/>
                  </a:lnTo>
                  <a:lnTo>
                    <a:pt x="323374" y="404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7" name="Google Shape;637;p35"/>
            <p:cNvGrpSpPr/>
            <p:nvPr/>
          </p:nvGrpSpPr>
          <p:grpSpPr>
            <a:xfrm>
              <a:off x="9542115" y="5411709"/>
              <a:ext cx="465938" cy="465896"/>
              <a:chOff x="6937036" y="3705967"/>
              <a:chExt cx="1061847" cy="1061751"/>
            </a:xfrm>
          </p:grpSpPr>
          <p:sp>
            <p:nvSpPr>
              <p:cNvPr id="638" name="Google Shape;638;p35"/>
              <p:cNvSpPr/>
              <p:nvPr/>
            </p:nvSpPr>
            <p:spPr>
              <a:xfrm>
                <a:off x="6937036" y="3705967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16694" y="490347"/>
                    </a:moveTo>
                    <a:lnTo>
                      <a:pt x="490347" y="216694"/>
                    </a:lnTo>
                    <a:cubicBezTo>
                      <a:pt x="512731" y="194310"/>
                      <a:pt x="549021" y="194310"/>
                      <a:pt x="571500" y="216694"/>
                    </a:cubicBezTo>
                    <a:lnTo>
                      <a:pt x="845153" y="490347"/>
                    </a:lnTo>
                    <a:cubicBezTo>
                      <a:pt x="867537" y="512731"/>
                      <a:pt x="867537" y="549116"/>
                      <a:pt x="845153" y="571500"/>
                    </a:cubicBezTo>
                    <a:lnTo>
                      <a:pt x="571405" y="845153"/>
                    </a:lnTo>
                    <a:cubicBezTo>
                      <a:pt x="549021" y="867537"/>
                      <a:pt x="512731" y="867537"/>
                      <a:pt x="490347" y="845153"/>
                    </a:cubicBezTo>
                    <a:lnTo>
                      <a:pt x="216694" y="571500"/>
                    </a:lnTo>
                    <a:cubicBezTo>
                      <a:pt x="194215" y="549021"/>
                      <a:pt x="194215" y="512731"/>
                      <a:pt x="216694" y="4903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5"/>
              <p:cNvSpPr/>
              <p:nvPr/>
            </p:nvSpPr>
            <p:spPr>
              <a:xfrm rot="-2700000">
                <a:off x="7331885" y="4100692"/>
                <a:ext cx="272372" cy="272372"/>
              </a:xfrm>
              <a:custGeom>
                <a:rect b="b" l="l" r="r" t="t"/>
                <a:pathLst>
                  <a:path extrusionOk="0" h="272221" w="272221">
                    <a:moveTo>
                      <a:pt x="0" y="0"/>
                    </a:moveTo>
                    <a:lnTo>
                      <a:pt x="272222" y="0"/>
                    </a:lnTo>
                    <a:lnTo>
                      <a:pt x="272222" y="272222"/>
                    </a:lnTo>
                    <a:lnTo>
                      <a:pt x="0" y="2722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0" name="Google Shape;640;p35"/>
            <p:cNvSpPr/>
            <p:nvPr/>
          </p:nvSpPr>
          <p:spPr>
            <a:xfrm>
              <a:off x="9541984" y="7560626"/>
              <a:ext cx="467213" cy="467170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294894" y="473488"/>
                  </a:moveTo>
                  <a:lnTo>
                    <a:pt x="473488" y="473488"/>
                  </a:lnTo>
                  <a:lnTo>
                    <a:pt x="473488" y="294799"/>
                  </a:lnTo>
                  <a:cubicBezTo>
                    <a:pt x="473488" y="263081"/>
                    <a:pt x="499205" y="237363"/>
                    <a:pt x="530924" y="237363"/>
                  </a:cubicBezTo>
                  <a:cubicBezTo>
                    <a:pt x="562547" y="237363"/>
                    <a:pt x="588264" y="263081"/>
                    <a:pt x="588264" y="294799"/>
                  </a:cubicBezTo>
                  <a:lnTo>
                    <a:pt x="588264" y="473488"/>
                  </a:lnTo>
                  <a:lnTo>
                    <a:pt x="766953" y="473488"/>
                  </a:lnTo>
                  <a:cubicBezTo>
                    <a:pt x="798671" y="473488"/>
                    <a:pt x="824294" y="499205"/>
                    <a:pt x="824294" y="530828"/>
                  </a:cubicBezTo>
                  <a:cubicBezTo>
                    <a:pt x="824294" y="562547"/>
                    <a:pt x="798671" y="588264"/>
                    <a:pt x="766953" y="588264"/>
                  </a:cubicBezTo>
                  <a:lnTo>
                    <a:pt x="588264" y="588264"/>
                  </a:lnTo>
                  <a:lnTo>
                    <a:pt x="588264" y="766953"/>
                  </a:lnTo>
                  <a:cubicBezTo>
                    <a:pt x="588264" y="798576"/>
                    <a:pt x="562547" y="824294"/>
                    <a:pt x="530924" y="824294"/>
                  </a:cubicBezTo>
                  <a:cubicBezTo>
                    <a:pt x="499300" y="824294"/>
                    <a:pt x="473488" y="798576"/>
                    <a:pt x="473488" y="766953"/>
                  </a:cubicBezTo>
                  <a:lnTo>
                    <a:pt x="473488" y="588264"/>
                  </a:lnTo>
                  <a:lnTo>
                    <a:pt x="294894" y="588264"/>
                  </a:lnTo>
                  <a:cubicBezTo>
                    <a:pt x="263176" y="588264"/>
                    <a:pt x="237458" y="562547"/>
                    <a:pt x="237458" y="530828"/>
                  </a:cubicBezTo>
                  <a:cubicBezTo>
                    <a:pt x="237363" y="499205"/>
                    <a:pt x="263081" y="473488"/>
                    <a:pt x="294894" y="4734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35"/>
            <p:cNvGrpSpPr/>
            <p:nvPr/>
          </p:nvGrpSpPr>
          <p:grpSpPr>
            <a:xfrm>
              <a:off x="9542832" y="6486165"/>
              <a:ext cx="465938" cy="465896"/>
              <a:chOff x="5122614" y="2002871"/>
              <a:chExt cx="1061847" cy="1061751"/>
            </a:xfrm>
          </p:grpSpPr>
          <p:sp>
            <p:nvSpPr>
              <p:cNvPr id="642" name="Google Shape;642;p35"/>
              <p:cNvSpPr/>
              <p:nvPr/>
            </p:nvSpPr>
            <p:spPr>
              <a:xfrm>
                <a:off x="5122614" y="20028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79940" y="337375"/>
                    </a:moveTo>
                    <a:cubicBezTo>
                      <a:pt x="279940" y="305753"/>
                      <a:pt x="305657" y="280035"/>
                      <a:pt x="337375" y="280035"/>
                    </a:cubicBezTo>
                    <a:lnTo>
                      <a:pt x="724376" y="280035"/>
                    </a:lnTo>
                    <a:cubicBezTo>
                      <a:pt x="755999" y="280035"/>
                      <a:pt x="781717" y="305753"/>
                      <a:pt x="781717" y="337375"/>
                    </a:cubicBezTo>
                    <a:lnTo>
                      <a:pt x="781717" y="724376"/>
                    </a:lnTo>
                    <a:cubicBezTo>
                      <a:pt x="781717" y="756095"/>
                      <a:pt x="755999" y="781812"/>
                      <a:pt x="724376" y="781812"/>
                    </a:cubicBezTo>
                    <a:lnTo>
                      <a:pt x="337375" y="781812"/>
                    </a:lnTo>
                    <a:cubicBezTo>
                      <a:pt x="305657" y="781812"/>
                      <a:pt x="279940" y="756095"/>
                      <a:pt x="279940" y="724376"/>
                    </a:cubicBezTo>
                    <a:lnTo>
                      <a:pt x="279940" y="337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5"/>
              <p:cNvSpPr/>
              <p:nvPr/>
            </p:nvSpPr>
            <p:spPr>
              <a:xfrm>
                <a:off x="5517425" y="2397682"/>
                <a:ext cx="272224" cy="272224"/>
              </a:xfrm>
              <a:custGeom>
                <a:rect b="b" l="l" r="r" t="t"/>
                <a:pathLst>
                  <a:path extrusionOk="0" h="272224" w="272224">
                    <a:moveTo>
                      <a:pt x="0" y="0"/>
                    </a:moveTo>
                    <a:lnTo>
                      <a:pt x="272225" y="0"/>
                    </a:lnTo>
                    <a:lnTo>
                      <a:pt x="272225" y="272225"/>
                    </a:lnTo>
                    <a:lnTo>
                      <a:pt x="0" y="2722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4" name="Google Shape;644;p35"/>
          <p:cNvSpPr/>
          <p:nvPr/>
        </p:nvSpPr>
        <p:spPr>
          <a:xfrm>
            <a:off x="3338250" y="509062"/>
            <a:ext cx="6289800" cy="92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ATTENTION TO THE DATES!</a:t>
            </a:r>
            <a:endParaRPr b="1" sz="37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grpSp>
        <p:nvGrpSpPr>
          <p:cNvPr id="645" name="Google Shape;645;p35"/>
          <p:cNvGrpSpPr/>
          <p:nvPr/>
        </p:nvGrpSpPr>
        <p:grpSpPr>
          <a:xfrm>
            <a:off x="384363" y="572441"/>
            <a:ext cx="1707945" cy="799032"/>
            <a:chOff x="4652962" y="1494377"/>
            <a:chExt cx="2882607" cy="1348578"/>
          </a:xfrm>
        </p:grpSpPr>
        <p:sp>
          <p:nvSpPr>
            <p:cNvPr id="646" name="Google Shape;646;p35"/>
            <p:cNvSpPr/>
            <p:nvPr/>
          </p:nvSpPr>
          <p:spPr>
            <a:xfrm>
              <a:off x="4652962" y="1494377"/>
              <a:ext cx="1356321" cy="1348578"/>
            </a:xfrm>
            <a:custGeom>
              <a:rect b="b" l="l" r="r" t="t"/>
              <a:pathLst>
                <a:path extrusionOk="0" h="1348578" w="1356321">
                  <a:moveTo>
                    <a:pt x="1356322" y="581911"/>
                  </a:moveTo>
                  <a:lnTo>
                    <a:pt x="1340224" y="712775"/>
                  </a:lnTo>
                  <a:cubicBezTo>
                    <a:pt x="1337319" y="735682"/>
                    <a:pt x="1333804" y="758190"/>
                    <a:pt x="1329071" y="780069"/>
                  </a:cubicBezTo>
                  <a:lnTo>
                    <a:pt x="1135456" y="780069"/>
                  </a:lnTo>
                  <a:lnTo>
                    <a:pt x="1073534" y="786717"/>
                  </a:lnTo>
                  <a:lnTo>
                    <a:pt x="1063599" y="841953"/>
                  </a:lnTo>
                  <a:cubicBezTo>
                    <a:pt x="1042978" y="960072"/>
                    <a:pt x="1060732" y="1072982"/>
                    <a:pt x="1113987" y="1167479"/>
                  </a:cubicBezTo>
                  <a:cubicBezTo>
                    <a:pt x="988066" y="1282484"/>
                    <a:pt x="818178" y="1348578"/>
                    <a:pt x="624325" y="1348578"/>
                  </a:cubicBezTo>
                  <a:cubicBezTo>
                    <a:pt x="427834" y="1348578"/>
                    <a:pt x="256517" y="1277341"/>
                    <a:pt x="142160" y="1148105"/>
                  </a:cubicBezTo>
                  <a:cubicBezTo>
                    <a:pt x="31689" y="1023252"/>
                    <a:pt x="-17022" y="854574"/>
                    <a:pt x="5296" y="673551"/>
                  </a:cubicBezTo>
                  <a:cubicBezTo>
                    <a:pt x="51520" y="296047"/>
                    <a:pt x="385524" y="0"/>
                    <a:pt x="765124" y="0"/>
                  </a:cubicBezTo>
                  <a:cubicBezTo>
                    <a:pt x="1000658" y="0"/>
                    <a:pt x="1204788" y="114548"/>
                    <a:pt x="1297686" y="298714"/>
                  </a:cubicBezTo>
                  <a:lnTo>
                    <a:pt x="1306782" y="316697"/>
                  </a:lnTo>
                  <a:lnTo>
                    <a:pt x="1009116" y="476231"/>
                  </a:lnTo>
                  <a:lnTo>
                    <a:pt x="999629" y="457486"/>
                  </a:lnTo>
                  <a:cubicBezTo>
                    <a:pt x="957719" y="374847"/>
                    <a:pt x="851401" y="321650"/>
                    <a:pt x="729024" y="321650"/>
                  </a:cubicBezTo>
                  <a:cubicBezTo>
                    <a:pt x="525275" y="321650"/>
                    <a:pt x="358873" y="472516"/>
                    <a:pt x="333298" y="680428"/>
                  </a:cubicBezTo>
                  <a:cubicBezTo>
                    <a:pt x="321135" y="779050"/>
                    <a:pt x="343795" y="863841"/>
                    <a:pt x="398526" y="926021"/>
                  </a:cubicBezTo>
                  <a:cubicBezTo>
                    <a:pt x="457143" y="992324"/>
                    <a:pt x="548373" y="1027186"/>
                    <a:pt x="662301" y="1027186"/>
                  </a:cubicBezTo>
                  <a:cubicBezTo>
                    <a:pt x="801462" y="1027186"/>
                    <a:pt x="910037" y="973236"/>
                    <a:pt x="972378" y="874614"/>
                  </a:cubicBezTo>
                  <a:lnTo>
                    <a:pt x="648471" y="874614"/>
                  </a:lnTo>
                  <a:lnTo>
                    <a:pt x="684409" y="581911"/>
                  </a:lnTo>
                  <a:lnTo>
                    <a:pt x="1356322" y="581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5759922" y="1494377"/>
              <a:ext cx="1139462" cy="1345301"/>
            </a:xfrm>
            <a:custGeom>
              <a:rect b="b" l="l" r="r" t="t"/>
              <a:pathLst>
                <a:path extrusionOk="0" h="1345301" w="1139462">
                  <a:moveTo>
                    <a:pt x="888622" y="481584"/>
                  </a:moveTo>
                  <a:lnTo>
                    <a:pt x="818470" y="863670"/>
                  </a:lnTo>
                  <a:lnTo>
                    <a:pt x="984853" y="863670"/>
                  </a:lnTo>
                  <a:lnTo>
                    <a:pt x="983157" y="873366"/>
                  </a:lnTo>
                  <a:cubicBezTo>
                    <a:pt x="928274" y="1135923"/>
                    <a:pt x="677443" y="1345302"/>
                    <a:pt x="415753" y="1345302"/>
                  </a:cubicBezTo>
                  <a:cubicBezTo>
                    <a:pt x="285232" y="1345302"/>
                    <a:pt x="170903" y="1294448"/>
                    <a:pt x="93703" y="1202636"/>
                  </a:cubicBezTo>
                  <a:cubicBezTo>
                    <a:pt x="14865" y="1108720"/>
                    <a:pt x="-15701" y="983818"/>
                    <a:pt x="7635" y="850916"/>
                  </a:cubicBezTo>
                  <a:lnTo>
                    <a:pt x="10712" y="833533"/>
                  </a:lnTo>
                  <a:lnTo>
                    <a:pt x="28486" y="831685"/>
                  </a:lnTo>
                  <a:lnTo>
                    <a:pt x="339163" y="831685"/>
                  </a:lnTo>
                  <a:lnTo>
                    <a:pt x="334838" y="858117"/>
                  </a:lnTo>
                  <a:cubicBezTo>
                    <a:pt x="327199" y="901475"/>
                    <a:pt x="336229" y="940079"/>
                    <a:pt x="360832" y="969997"/>
                  </a:cubicBezTo>
                  <a:cubicBezTo>
                    <a:pt x="385988" y="1000535"/>
                    <a:pt x="423402" y="1017461"/>
                    <a:pt x="465693" y="1017461"/>
                  </a:cubicBezTo>
                  <a:cubicBezTo>
                    <a:pt x="508003" y="1017461"/>
                    <a:pt x="552418" y="999477"/>
                    <a:pt x="590394" y="967302"/>
                  </a:cubicBezTo>
                  <a:cubicBezTo>
                    <a:pt x="627551" y="935707"/>
                    <a:pt x="660784" y="861812"/>
                    <a:pt x="668604" y="831685"/>
                  </a:cubicBezTo>
                  <a:cubicBezTo>
                    <a:pt x="670871" y="822779"/>
                    <a:pt x="762339" y="301152"/>
                    <a:pt x="762339" y="301152"/>
                  </a:cubicBezTo>
                  <a:lnTo>
                    <a:pt x="459501" y="301152"/>
                  </a:lnTo>
                  <a:lnTo>
                    <a:pt x="519328" y="0"/>
                  </a:lnTo>
                  <a:lnTo>
                    <a:pt x="1139463" y="0"/>
                  </a:lnTo>
                  <a:lnTo>
                    <a:pt x="1053366" y="481584"/>
                  </a:lnTo>
                  <a:lnTo>
                    <a:pt x="888622" y="4815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6640353" y="1744951"/>
              <a:ext cx="895216" cy="844076"/>
            </a:xfrm>
            <a:custGeom>
              <a:rect b="b" l="l" r="r" t="t"/>
              <a:pathLst>
                <a:path extrusionOk="0" h="844076" w="895216">
                  <a:moveTo>
                    <a:pt x="845753" y="561604"/>
                  </a:moveTo>
                  <a:lnTo>
                    <a:pt x="563223" y="561604"/>
                  </a:lnTo>
                  <a:lnTo>
                    <a:pt x="513817" y="844077"/>
                  </a:lnTo>
                  <a:lnTo>
                    <a:pt x="233067" y="844077"/>
                  </a:lnTo>
                  <a:lnTo>
                    <a:pt x="282473" y="561604"/>
                  </a:lnTo>
                  <a:lnTo>
                    <a:pt x="0" y="561604"/>
                  </a:lnTo>
                  <a:lnTo>
                    <a:pt x="51187" y="282578"/>
                  </a:lnTo>
                  <a:lnTo>
                    <a:pt x="331937" y="282578"/>
                  </a:lnTo>
                  <a:lnTo>
                    <a:pt x="383124" y="0"/>
                  </a:lnTo>
                  <a:lnTo>
                    <a:pt x="662140" y="0"/>
                  </a:lnTo>
                  <a:lnTo>
                    <a:pt x="612686" y="282578"/>
                  </a:lnTo>
                  <a:lnTo>
                    <a:pt x="895217" y="282578"/>
                  </a:lnTo>
                  <a:lnTo>
                    <a:pt x="845753" y="561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9" name="Google Shape;649;p35"/>
          <p:cNvSpPr/>
          <p:nvPr/>
        </p:nvSpPr>
        <p:spPr>
          <a:xfrm>
            <a:off x="0" y="3123350"/>
            <a:ext cx="3338400" cy="5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900">
                <a:solidFill>
                  <a:schemeClr val="accent6"/>
                </a:solidFill>
                <a:latin typeface="Changa"/>
                <a:ea typeface="Changa"/>
                <a:cs typeface="Changa"/>
                <a:sym typeface="Changa"/>
              </a:rPr>
              <a:t>SEPTEMBER 1</a:t>
            </a:r>
            <a:endParaRPr b="1" i="1" sz="2900">
              <a:solidFill>
                <a:schemeClr val="dk2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650" name="Google Shape;650;p35"/>
          <p:cNvSpPr/>
          <p:nvPr/>
        </p:nvSpPr>
        <p:spPr>
          <a:xfrm>
            <a:off x="0" y="4670700"/>
            <a:ext cx="3338400" cy="5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900">
                <a:solidFill>
                  <a:schemeClr val="accent6"/>
                </a:solidFill>
                <a:latin typeface="Changa"/>
                <a:ea typeface="Changa"/>
                <a:cs typeface="Changa"/>
                <a:sym typeface="Changa"/>
              </a:rPr>
              <a:t>SEPTEMBER 27</a:t>
            </a:r>
            <a:endParaRPr b="1" i="1" sz="2900">
              <a:solidFill>
                <a:schemeClr val="dk2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651" name="Google Shape;651;p35"/>
          <p:cNvSpPr/>
          <p:nvPr/>
        </p:nvSpPr>
        <p:spPr>
          <a:xfrm>
            <a:off x="0" y="6218050"/>
            <a:ext cx="3338400" cy="5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900">
                <a:solidFill>
                  <a:schemeClr val="accent6"/>
                </a:solidFill>
                <a:latin typeface="Changa"/>
                <a:ea typeface="Changa"/>
                <a:cs typeface="Changa"/>
                <a:sym typeface="Changa"/>
              </a:rPr>
              <a:t>OCTOBER 8</a:t>
            </a:r>
            <a:endParaRPr b="1" i="1" sz="2900">
              <a:solidFill>
                <a:schemeClr val="dk2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grpSp>
        <p:nvGrpSpPr>
          <p:cNvPr id="652" name="Google Shape;652;p35"/>
          <p:cNvGrpSpPr/>
          <p:nvPr/>
        </p:nvGrpSpPr>
        <p:grpSpPr>
          <a:xfrm>
            <a:off x="527555" y="3847990"/>
            <a:ext cx="642572" cy="642572"/>
            <a:chOff x="3300024" y="1818011"/>
            <a:chExt cx="1061751" cy="1061751"/>
          </a:xfrm>
        </p:grpSpPr>
        <p:sp>
          <p:nvSpPr>
            <p:cNvPr id="653" name="Google Shape;653;p35"/>
            <p:cNvSpPr/>
            <p:nvPr/>
          </p:nvSpPr>
          <p:spPr>
            <a:xfrm>
              <a:off x="3685214" y="2213870"/>
              <a:ext cx="234029" cy="270128"/>
            </a:xfrm>
            <a:custGeom>
              <a:rect b="b" l="l" r="r" t="t"/>
              <a:pathLst>
                <a:path extrusionOk="0" h="270128" w="234029">
                  <a:moveTo>
                    <a:pt x="0" y="0"/>
                  </a:moveTo>
                  <a:lnTo>
                    <a:pt x="0" y="270129"/>
                  </a:lnTo>
                  <a:lnTo>
                    <a:pt x="234029" y="1350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3300024" y="1818011"/>
              <a:ext cx="1061751" cy="1061751"/>
            </a:xfrm>
            <a:custGeom>
              <a:rect b="b" l="l" r="r" t="t"/>
              <a:pathLst>
                <a:path extrusionOk="0" h="1061751" w="1061751">
                  <a:moveTo>
                    <a:pt x="1061752" y="530924"/>
                  </a:moveTo>
                  <a:cubicBezTo>
                    <a:pt x="1061752" y="237649"/>
                    <a:pt x="824103" y="0"/>
                    <a:pt x="530924" y="0"/>
                  </a:cubicBezTo>
                  <a:cubicBezTo>
                    <a:pt x="237649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ubicBezTo>
                    <a:pt x="824103" y="1061752"/>
                    <a:pt x="1061752" y="824103"/>
                    <a:pt x="1061752" y="530924"/>
                  </a:cubicBezTo>
                  <a:close/>
                  <a:moveTo>
                    <a:pt x="299180" y="815054"/>
                  </a:moveTo>
                  <a:cubicBezTo>
                    <a:pt x="281464" y="804767"/>
                    <a:pt x="270510" y="785813"/>
                    <a:pt x="270510" y="765334"/>
                  </a:cubicBezTo>
                  <a:lnTo>
                    <a:pt x="270510" y="296418"/>
                  </a:lnTo>
                  <a:cubicBezTo>
                    <a:pt x="270510" y="275939"/>
                    <a:pt x="281464" y="256985"/>
                    <a:pt x="299180" y="246793"/>
                  </a:cubicBezTo>
                  <a:cubicBezTo>
                    <a:pt x="316992" y="236506"/>
                    <a:pt x="338804" y="236506"/>
                    <a:pt x="356616" y="246793"/>
                  </a:cubicBezTo>
                  <a:lnTo>
                    <a:pt x="762667" y="481203"/>
                  </a:lnTo>
                  <a:cubicBezTo>
                    <a:pt x="780383" y="491490"/>
                    <a:pt x="791337" y="510445"/>
                    <a:pt x="791337" y="530924"/>
                  </a:cubicBezTo>
                  <a:cubicBezTo>
                    <a:pt x="791337" y="551402"/>
                    <a:pt x="780383" y="570357"/>
                    <a:pt x="762667" y="580549"/>
                  </a:cubicBezTo>
                  <a:lnTo>
                    <a:pt x="356616" y="815054"/>
                  </a:lnTo>
                  <a:cubicBezTo>
                    <a:pt x="338804" y="825246"/>
                    <a:pt x="316897" y="825246"/>
                    <a:pt x="299180" y="8150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5" name="Google Shape;655;p35"/>
          <p:cNvGrpSpPr/>
          <p:nvPr/>
        </p:nvGrpSpPr>
        <p:grpSpPr>
          <a:xfrm>
            <a:off x="527555" y="5395340"/>
            <a:ext cx="642572" cy="642572"/>
            <a:chOff x="3300024" y="1818011"/>
            <a:chExt cx="1061751" cy="1061751"/>
          </a:xfrm>
        </p:grpSpPr>
        <p:sp>
          <p:nvSpPr>
            <p:cNvPr id="656" name="Google Shape;656;p35"/>
            <p:cNvSpPr/>
            <p:nvPr/>
          </p:nvSpPr>
          <p:spPr>
            <a:xfrm>
              <a:off x="3685214" y="2213870"/>
              <a:ext cx="234029" cy="270128"/>
            </a:xfrm>
            <a:custGeom>
              <a:rect b="b" l="l" r="r" t="t"/>
              <a:pathLst>
                <a:path extrusionOk="0" h="270128" w="234029">
                  <a:moveTo>
                    <a:pt x="0" y="0"/>
                  </a:moveTo>
                  <a:lnTo>
                    <a:pt x="0" y="270129"/>
                  </a:lnTo>
                  <a:lnTo>
                    <a:pt x="234029" y="1350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3300024" y="1818011"/>
              <a:ext cx="1061751" cy="1061751"/>
            </a:xfrm>
            <a:custGeom>
              <a:rect b="b" l="l" r="r" t="t"/>
              <a:pathLst>
                <a:path extrusionOk="0" h="1061751" w="1061751">
                  <a:moveTo>
                    <a:pt x="1061752" y="530924"/>
                  </a:moveTo>
                  <a:cubicBezTo>
                    <a:pt x="1061752" y="237649"/>
                    <a:pt x="824103" y="0"/>
                    <a:pt x="530924" y="0"/>
                  </a:cubicBezTo>
                  <a:cubicBezTo>
                    <a:pt x="237649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ubicBezTo>
                    <a:pt x="824103" y="1061752"/>
                    <a:pt x="1061752" y="824103"/>
                    <a:pt x="1061752" y="530924"/>
                  </a:cubicBezTo>
                  <a:close/>
                  <a:moveTo>
                    <a:pt x="299180" y="815054"/>
                  </a:moveTo>
                  <a:cubicBezTo>
                    <a:pt x="281464" y="804767"/>
                    <a:pt x="270510" y="785813"/>
                    <a:pt x="270510" y="765334"/>
                  </a:cubicBezTo>
                  <a:lnTo>
                    <a:pt x="270510" y="296418"/>
                  </a:lnTo>
                  <a:cubicBezTo>
                    <a:pt x="270510" y="275939"/>
                    <a:pt x="281464" y="256985"/>
                    <a:pt x="299180" y="246793"/>
                  </a:cubicBezTo>
                  <a:cubicBezTo>
                    <a:pt x="316992" y="236506"/>
                    <a:pt x="338804" y="236506"/>
                    <a:pt x="356616" y="246793"/>
                  </a:cubicBezTo>
                  <a:lnTo>
                    <a:pt x="762667" y="481203"/>
                  </a:lnTo>
                  <a:cubicBezTo>
                    <a:pt x="780383" y="491490"/>
                    <a:pt x="791337" y="510445"/>
                    <a:pt x="791337" y="530924"/>
                  </a:cubicBezTo>
                  <a:cubicBezTo>
                    <a:pt x="791337" y="551402"/>
                    <a:pt x="780383" y="570357"/>
                    <a:pt x="762667" y="580549"/>
                  </a:cubicBezTo>
                  <a:lnTo>
                    <a:pt x="356616" y="815054"/>
                  </a:lnTo>
                  <a:cubicBezTo>
                    <a:pt x="338804" y="825246"/>
                    <a:pt x="316897" y="825246"/>
                    <a:pt x="299180" y="8150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35"/>
          <p:cNvGrpSpPr/>
          <p:nvPr/>
        </p:nvGrpSpPr>
        <p:grpSpPr>
          <a:xfrm>
            <a:off x="527555" y="6971345"/>
            <a:ext cx="642572" cy="642572"/>
            <a:chOff x="3300024" y="1818011"/>
            <a:chExt cx="1061751" cy="1061751"/>
          </a:xfrm>
        </p:grpSpPr>
        <p:sp>
          <p:nvSpPr>
            <p:cNvPr id="659" name="Google Shape;659;p35"/>
            <p:cNvSpPr/>
            <p:nvPr/>
          </p:nvSpPr>
          <p:spPr>
            <a:xfrm>
              <a:off x="3685214" y="2213870"/>
              <a:ext cx="234029" cy="270128"/>
            </a:xfrm>
            <a:custGeom>
              <a:rect b="b" l="l" r="r" t="t"/>
              <a:pathLst>
                <a:path extrusionOk="0" h="270128" w="234029">
                  <a:moveTo>
                    <a:pt x="0" y="0"/>
                  </a:moveTo>
                  <a:lnTo>
                    <a:pt x="0" y="270129"/>
                  </a:lnTo>
                  <a:lnTo>
                    <a:pt x="234029" y="1350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3300024" y="1818011"/>
              <a:ext cx="1061751" cy="1061751"/>
            </a:xfrm>
            <a:custGeom>
              <a:rect b="b" l="l" r="r" t="t"/>
              <a:pathLst>
                <a:path extrusionOk="0" h="1061751" w="1061751">
                  <a:moveTo>
                    <a:pt x="1061752" y="530924"/>
                  </a:moveTo>
                  <a:cubicBezTo>
                    <a:pt x="1061752" y="237649"/>
                    <a:pt x="824103" y="0"/>
                    <a:pt x="530924" y="0"/>
                  </a:cubicBezTo>
                  <a:cubicBezTo>
                    <a:pt x="237649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ubicBezTo>
                    <a:pt x="824103" y="1061752"/>
                    <a:pt x="1061752" y="824103"/>
                    <a:pt x="1061752" y="530924"/>
                  </a:cubicBezTo>
                  <a:close/>
                  <a:moveTo>
                    <a:pt x="299180" y="815054"/>
                  </a:moveTo>
                  <a:cubicBezTo>
                    <a:pt x="281464" y="804767"/>
                    <a:pt x="270510" y="785813"/>
                    <a:pt x="270510" y="765334"/>
                  </a:cubicBezTo>
                  <a:lnTo>
                    <a:pt x="270510" y="296418"/>
                  </a:lnTo>
                  <a:cubicBezTo>
                    <a:pt x="270510" y="275939"/>
                    <a:pt x="281464" y="256985"/>
                    <a:pt x="299180" y="246793"/>
                  </a:cubicBezTo>
                  <a:cubicBezTo>
                    <a:pt x="316992" y="236506"/>
                    <a:pt x="338804" y="236506"/>
                    <a:pt x="356616" y="246793"/>
                  </a:cubicBezTo>
                  <a:lnTo>
                    <a:pt x="762667" y="481203"/>
                  </a:lnTo>
                  <a:cubicBezTo>
                    <a:pt x="780383" y="491490"/>
                    <a:pt x="791337" y="510445"/>
                    <a:pt x="791337" y="530924"/>
                  </a:cubicBezTo>
                  <a:cubicBezTo>
                    <a:pt x="791337" y="551402"/>
                    <a:pt x="780383" y="570357"/>
                    <a:pt x="762667" y="580549"/>
                  </a:cubicBezTo>
                  <a:lnTo>
                    <a:pt x="356616" y="815054"/>
                  </a:lnTo>
                  <a:cubicBezTo>
                    <a:pt x="338804" y="825246"/>
                    <a:pt x="316897" y="825246"/>
                    <a:pt x="299180" y="815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35"/>
          <p:cNvSpPr txBox="1"/>
          <p:nvPr/>
        </p:nvSpPr>
        <p:spPr>
          <a:xfrm>
            <a:off x="1381826" y="3869129"/>
            <a:ext cx="527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FOR REGISTRATION</a:t>
            </a:r>
            <a:endParaRPr b="1" i="1"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5"/>
          <p:cNvSpPr txBox="1"/>
          <p:nvPr/>
        </p:nvSpPr>
        <p:spPr>
          <a:xfrm>
            <a:off x="1381826" y="5416479"/>
            <a:ext cx="527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WARM-UP GJ+</a:t>
            </a:r>
            <a:endParaRPr b="1" i="1"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1381826" y="6971875"/>
            <a:ext cx="527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1ST STAGE GJ+ 21/22</a:t>
            </a:r>
            <a:endParaRPr b="1" i="1"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"/>
          <p:cNvSpPr/>
          <p:nvPr/>
        </p:nvSpPr>
        <p:spPr>
          <a:xfrm>
            <a:off x="4957250" y="366850"/>
            <a:ext cx="46707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7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HOLLOW KNIGHT</a:t>
            </a:r>
            <a:endParaRPr b="1" i="1" sz="37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7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5</a:t>
            </a:r>
            <a:r>
              <a:rPr b="1" baseline="30000" i="1" lang="en" sz="37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th</a:t>
            </a:r>
            <a:r>
              <a:rPr b="1" i="1" lang="en" sz="37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 ANNIVERSARY</a:t>
            </a:r>
            <a:endParaRPr b="1" i="1" sz="37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grpSp>
        <p:nvGrpSpPr>
          <p:cNvPr id="669" name="Google Shape;669;p36"/>
          <p:cNvGrpSpPr/>
          <p:nvPr/>
        </p:nvGrpSpPr>
        <p:grpSpPr>
          <a:xfrm>
            <a:off x="384363" y="572441"/>
            <a:ext cx="1707945" cy="799032"/>
            <a:chOff x="4652962" y="1494377"/>
            <a:chExt cx="2882607" cy="1348578"/>
          </a:xfrm>
        </p:grpSpPr>
        <p:sp>
          <p:nvSpPr>
            <p:cNvPr id="670" name="Google Shape;670;p36"/>
            <p:cNvSpPr/>
            <p:nvPr/>
          </p:nvSpPr>
          <p:spPr>
            <a:xfrm>
              <a:off x="4652962" y="1494377"/>
              <a:ext cx="1356321" cy="1348578"/>
            </a:xfrm>
            <a:custGeom>
              <a:rect b="b" l="l" r="r" t="t"/>
              <a:pathLst>
                <a:path extrusionOk="0" h="1348578" w="1356321">
                  <a:moveTo>
                    <a:pt x="1356322" y="581911"/>
                  </a:moveTo>
                  <a:lnTo>
                    <a:pt x="1340224" y="712775"/>
                  </a:lnTo>
                  <a:cubicBezTo>
                    <a:pt x="1337319" y="735682"/>
                    <a:pt x="1333804" y="758190"/>
                    <a:pt x="1329071" y="780069"/>
                  </a:cubicBezTo>
                  <a:lnTo>
                    <a:pt x="1135456" y="780069"/>
                  </a:lnTo>
                  <a:lnTo>
                    <a:pt x="1073534" y="786717"/>
                  </a:lnTo>
                  <a:lnTo>
                    <a:pt x="1063599" y="841953"/>
                  </a:lnTo>
                  <a:cubicBezTo>
                    <a:pt x="1042978" y="960072"/>
                    <a:pt x="1060732" y="1072982"/>
                    <a:pt x="1113987" y="1167479"/>
                  </a:cubicBezTo>
                  <a:cubicBezTo>
                    <a:pt x="988066" y="1282484"/>
                    <a:pt x="818178" y="1348578"/>
                    <a:pt x="624325" y="1348578"/>
                  </a:cubicBezTo>
                  <a:cubicBezTo>
                    <a:pt x="427834" y="1348578"/>
                    <a:pt x="256517" y="1277341"/>
                    <a:pt x="142160" y="1148105"/>
                  </a:cubicBezTo>
                  <a:cubicBezTo>
                    <a:pt x="31689" y="1023252"/>
                    <a:pt x="-17022" y="854574"/>
                    <a:pt x="5296" y="673551"/>
                  </a:cubicBezTo>
                  <a:cubicBezTo>
                    <a:pt x="51520" y="296047"/>
                    <a:pt x="385524" y="0"/>
                    <a:pt x="765124" y="0"/>
                  </a:cubicBezTo>
                  <a:cubicBezTo>
                    <a:pt x="1000658" y="0"/>
                    <a:pt x="1204788" y="114548"/>
                    <a:pt x="1297686" y="298714"/>
                  </a:cubicBezTo>
                  <a:lnTo>
                    <a:pt x="1306782" y="316697"/>
                  </a:lnTo>
                  <a:lnTo>
                    <a:pt x="1009116" y="476231"/>
                  </a:lnTo>
                  <a:lnTo>
                    <a:pt x="999629" y="457486"/>
                  </a:lnTo>
                  <a:cubicBezTo>
                    <a:pt x="957719" y="374847"/>
                    <a:pt x="851401" y="321650"/>
                    <a:pt x="729024" y="321650"/>
                  </a:cubicBezTo>
                  <a:cubicBezTo>
                    <a:pt x="525275" y="321650"/>
                    <a:pt x="358873" y="472516"/>
                    <a:pt x="333298" y="680428"/>
                  </a:cubicBezTo>
                  <a:cubicBezTo>
                    <a:pt x="321135" y="779050"/>
                    <a:pt x="343795" y="863841"/>
                    <a:pt x="398526" y="926021"/>
                  </a:cubicBezTo>
                  <a:cubicBezTo>
                    <a:pt x="457143" y="992324"/>
                    <a:pt x="548373" y="1027186"/>
                    <a:pt x="662301" y="1027186"/>
                  </a:cubicBezTo>
                  <a:cubicBezTo>
                    <a:pt x="801462" y="1027186"/>
                    <a:pt x="910037" y="973236"/>
                    <a:pt x="972378" y="874614"/>
                  </a:cubicBezTo>
                  <a:lnTo>
                    <a:pt x="648471" y="874614"/>
                  </a:lnTo>
                  <a:lnTo>
                    <a:pt x="684409" y="581911"/>
                  </a:lnTo>
                  <a:lnTo>
                    <a:pt x="1356322" y="581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5759922" y="1494377"/>
              <a:ext cx="1139462" cy="1345301"/>
            </a:xfrm>
            <a:custGeom>
              <a:rect b="b" l="l" r="r" t="t"/>
              <a:pathLst>
                <a:path extrusionOk="0" h="1345301" w="1139462">
                  <a:moveTo>
                    <a:pt x="888622" y="481584"/>
                  </a:moveTo>
                  <a:lnTo>
                    <a:pt x="818470" y="863670"/>
                  </a:lnTo>
                  <a:lnTo>
                    <a:pt x="984853" y="863670"/>
                  </a:lnTo>
                  <a:lnTo>
                    <a:pt x="983157" y="873366"/>
                  </a:lnTo>
                  <a:cubicBezTo>
                    <a:pt x="928274" y="1135923"/>
                    <a:pt x="677443" y="1345302"/>
                    <a:pt x="415753" y="1345302"/>
                  </a:cubicBezTo>
                  <a:cubicBezTo>
                    <a:pt x="285232" y="1345302"/>
                    <a:pt x="170903" y="1294448"/>
                    <a:pt x="93703" y="1202636"/>
                  </a:cubicBezTo>
                  <a:cubicBezTo>
                    <a:pt x="14865" y="1108720"/>
                    <a:pt x="-15701" y="983818"/>
                    <a:pt x="7635" y="850916"/>
                  </a:cubicBezTo>
                  <a:lnTo>
                    <a:pt x="10712" y="833533"/>
                  </a:lnTo>
                  <a:lnTo>
                    <a:pt x="28486" y="831685"/>
                  </a:lnTo>
                  <a:lnTo>
                    <a:pt x="339163" y="831685"/>
                  </a:lnTo>
                  <a:lnTo>
                    <a:pt x="334838" y="858117"/>
                  </a:lnTo>
                  <a:cubicBezTo>
                    <a:pt x="327199" y="901475"/>
                    <a:pt x="336229" y="940079"/>
                    <a:pt x="360832" y="969997"/>
                  </a:cubicBezTo>
                  <a:cubicBezTo>
                    <a:pt x="385988" y="1000535"/>
                    <a:pt x="423402" y="1017461"/>
                    <a:pt x="465693" y="1017461"/>
                  </a:cubicBezTo>
                  <a:cubicBezTo>
                    <a:pt x="508003" y="1017461"/>
                    <a:pt x="552418" y="999477"/>
                    <a:pt x="590394" y="967302"/>
                  </a:cubicBezTo>
                  <a:cubicBezTo>
                    <a:pt x="627551" y="935707"/>
                    <a:pt x="660784" y="861812"/>
                    <a:pt x="668604" y="831685"/>
                  </a:cubicBezTo>
                  <a:cubicBezTo>
                    <a:pt x="670871" y="822779"/>
                    <a:pt x="762339" y="301152"/>
                    <a:pt x="762339" y="301152"/>
                  </a:cubicBezTo>
                  <a:lnTo>
                    <a:pt x="459501" y="301152"/>
                  </a:lnTo>
                  <a:lnTo>
                    <a:pt x="519328" y="0"/>
                  </a:lnTo>
                  <a:lnTo>
                    <a:pt x="1139463" y="0"/>
                  </a:lnTo>
                  <a:lnTo>
                    <a:pt x="1053366" y="481584"/>
                  </a:lnTo>
                  <a:lnTo>
                    <a:pt x="888622" y="4815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6640353" y="1744951"/>
              <a:ext cx="895216" cy="844076"/>
            </a:xfrm>
            <a:custGeom>
              <a:rect b="b" l="l" r="r" t="t"/>
              <a:pathLst>
                <a:path extrusionOk="0" h="844076" w="895216">
                  <a:moveTo>
                    <a:pt x="845753" y="561604"/>
                  </a:moveTo>
                  <a:lnTo>
                    <a:pt x="563223" y="561604"/>
                  </a:lnTo>
                  <a:lnTo>
                    <a:pt x="513817" y="844077"/>
                  </a:lnTo>
                  <a:lnTo>
                    <a:pt x="233067" y="844077"/>
                  </a:lnTo>
                  <a:lnTo>
                    <a:pt x="282473" y="561604"/>
                  </a:lnTo>
                  <a:lnTo>
                    <a:pt x="0" y="561604"/>
                  </a:lnTo>
                  <a:lnTo>
                    <a:pt x="51187" y="282578"/>
                  </a:lnTo>
                  <a:lnTo>
                    <a:pt x="331937" y="282578"/>
                  </a:lnTo>
                  <a:lnTo>
                    <a:pt x="383124" y="0"/>
                  </a:lnTo>
                  <a:lnTo>
                    <a:pt x="662140" y="0"/>
                  </a:lnTo>
                  <a:lnTo>
                    <a:pt x="612686" y="282578"/>
                  </a:lnTo>
                  <a:lnTo>
                    <a:pt x="895217" y="282578"/>
                  </a:lnTo>
                  <a:lnTo>
                    <a:pt x="845753" y="561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3" name="Google Shape;6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1075"/>
            <a:ext cx="1028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6"/>
          <p:cNvSpPr/>
          <p:nvPr/>
        </p:nvSpPr>
        <p:spPr>
          <a:xfrm>
            <a:off x="1260800" y="7135000"/>
            <a:ext cx="7765500" cy="64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Changa"/>
                <a:ea typeface="Changa"/>
                <a:cs typeface="Changa"/>
                <a:sym typeface="Changa"/>
              </a:rPr>
              <a:t>SWIPE TO CHECK SOME CURIOSITIES ABOUT THE GAME</a:t>
            </a:r>
            <a:endParaRPr b="1" sz="2200">
              <a:solidFill>
                <a:schemeClr val="dk2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grpSp>
        <p:nvGrpSpPr>
          <p:cNvPr id="675" name="Google Shape;675;p36"/>
          <p:cNvGrpSpPr/>
          <p:nvPr/>
        </p:nvGrpSpPr>
        <p:grpSpPr>
          <a:xfrm>
            <a:off x="2450063" y="8319550"/>
            <a:ext cx="5386867" cy="429025"/>
            <a:chOff x="1141612" y="8813706"/>
            <a:chExt cx="8018558" cy="638620"/>
          </a:xfrm>
        </p:grpSpPr>
        <p:grpSp>
          <p:nvGrpSpPr>
            <p:cNvPr id="676" name="Google Shape;676;p36"/>
            <p:cNvGrpSpPr/>
            <p:nvPr/>
          </p:nvGrpSpPr>
          <p:grpSpPr>
            <a:xfrm>
              <a:off x="1141612" y="8820621"/>
              <a:ext cx="631423" cy="631423"/>
              <a:chOff x="3300024" y="1818011"/>
              <a:chExt cx="1061751" cy="1061751"/>
            </a:xfrm>
          </p:grpSpPr>
          <p:sp>
            <p:nvSpPr>
              <p:cNvPr id="677" name="Google Shape;677;p36"/>
              <p:cNvSpPr/>
              <p:nvPr/>
            </p:nvSpPr>
            <p:spPr>
              <a:xfrm>
                <a:off x="3685214" y="2213870"/>
                <a:ext cx="234029" cy="270128"/>
              </a:xfrm>
              <a:custGeom>
                <a:rect b="b" l="l" r="r" t="t"/>
                <a:pathLst>
                  <a:path extrusionOk="0" h="270128" w="234029">
                    <a:moveTo>
                      <a:pt x="0" y="0"/>
                    </a:moveTo>
                    <a:lnTo>
                      <a:pt x="0" y="270129"/>
                    </a:lnTo>
                    <a:lnTo>
                      <a:pt x="234029" y="1350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3300024" y="1818011"/>
                <a:ext cx="1061751" cy="1061751"/>
              </a:xfrm>
              <a:custGeom>
                <a:rect b="b" l="l" r="r" t="t"/>
                <a:pathLst>
                  <a:path extrusionOk="0" h="1061751" w="1061751">
                    <a:moveTo>
                      <a:pt x="1061752" y="530924"/>
                    </a:move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ubicBezTo>
                      <a:pt x="824103" y="1061752"/>
                      <a:pt x="1061752" y="824103"/>
                      <a:pt x="1061752" y="530924"/>
                    </a:cubicBezTo>
                    <a:close/>
                    <a:moveTo>
                      <a:pt x="299180" y="815054"/>
                    </a:moveTo>
                    <a:cubicBezTo>
                      <a:pt x="281464" y="804767"/>
                      <a:pt x="270510" y="785813"/>
                      <a:pt x="270510" y="765334"/>
                    </a:cubicBezTo>
                    <a:lnTo>
                      <a:pt x="270510" y="296418"/>
                    </a:lnTo>
                    <a:cubicBezTo>
                      <a:pt x="270510" y="275939"/>
                      <a:pt x="281464" y="256985"/>
                      <a:pt x="299180" y="246793"/>
                    </a:cubicBezTo>
                    <a:cubicBezTo>
                      <a:pt x="316992" y="236506"/>
                      <a:pt x="338804" y="236506"/>
                      <a:pt x="356616" y="246793"/>
                    </a:cubicBezTo>
                    <a:lnTo>
                      <a:pt x="762667" y="481203"/>
                    </a:lnTo>
                    <a:cubicBezTo>
                      <a:pt x="780383" y="491490"/>
                      <a:pt x="791337" y="510445"/>
                      <a:pt x="791337" y="530924"/>
                    </a:cubicBezTo>
                    <a:cubicBezTo>
                      <a:pt x="791337" y="551402"/>
                      <a:pt x="780383" y="570357"/>
                      <a:pt x="762667" y="580549"/>
                    </a:cubicBezTo>
                    <a:lnTo>
                      <a:pt x="356616" y="815054"/>
                    </a:lnTo>
                    <a:cubicBezTo>
                      <a:pt x="338804" y="825246"/>
                      <a:pt x="316897" y="825246"/>
                      <a:pt x="299180" y="815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36"/>
            <p:cNvGrpSpPr/>
            <p:nvPr/>
          </p:nvGrpSpPr>
          <p:grpSpPr>
            <a:xfrm>
              <a:off x="2635792" y="8820903"/>
              <a:ext cx="631480" cy="631423"/>
              <a:chOff x="5455245" y="3322271"/>
              <a:chExt cx="1061847" cy="1061751"/>
            </a:xfrm>
          </p:grpSpPr>
          <p:sp>
            <p:nvSpPr>
              <p:cNvPr id="680" name="Google Shape;680;p36"/>
              <p:cNvSpPr/>
              <p:nvPr/>
            </p:nvSpPr>
            <p:spPr>
              <a:xfrm>
                <a:off x="5455245" y="33222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744" y="0"/>
                      <a:pt x="0" y="237649"/>
                      <a:pt x="0" y="530924"/>
                    </a:cubicBezTo>
                    <a:cubicBezTo>
                      <a:pt x="0" y="824103"/>
                      <a:pt x="237744" y="1061752"/>
                      <a:pt x="530924" y="1061752"/>
                    </a:cubicBezTo>
                    <a:close/>
                    <a:moveTo>
                      <a:pt x="530924" y="272510"/>
                    </a:moveTo>
                    <a:cubicBezTo>
                      <a:pt x="673322" y="272510"/>
                      <a:pt x="789242" y="388430"/>
                      <a:pt x="789242" y="530828"/>
                    </a:cubicBezTo>
                    <a:cubicBezTo>
                      <a:pt x="789242" y="673227"/>
                      <a:pt x="673322" y="789242"/>
                      <a:pt x="530924" y="789242"/>
                    </a:cubicBezTo>
                    <a:cubicBezTo>
                      <a:pt x="388525" y="789242"/>
                      <a:pt x="272606" y="673418"/>
                      <a:pt x="272606" y="530924"/>
                    </a:cubicBezTo>
                    <a:cubicBezTo>
                      <a:pt x="272606" y="388430"/>
                      <a:pt x="388525" y="272510"/>
                      <a:pt x="530924" y="2725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5842531" y="3709652"/>
                <a:ext cx="287178" cy="287083"/>
              </a:xfrm>
              <a:custGeom>
                <a:rect b="b" l="l" r="r" t="t"/>
                <a:pathLst>
                  <a:path extrusionOk="0" h="287083" w="287178">
                    <a:moveTo>
                      <a:pt x="143637" y="287084"/>
                    </a:moveTo>
                    <a:cubicBezTo>
                      <a:pt x="222790" y="287084"/>
                      <a:pt x="287179" y="222695"/>
                      <a:pt x="287179" y="143542"/>
                    </a:cubicBezTo>
                    <a:cubicBezTo>
                      <a:pt x="287179" y="64389"/>
                      <a:pt x="222790" y="0"/>
                      <a:pt x="143637" y="0"/>
                    </a:cubicBezTo>
                    <a:cubicBezTo>
                      <a:pt x="64484" y="0"/>
                      <a:pt x="0" y="64389"/>
                      <a:pt x="0" y="143542"/>
                    </a:cubicBezTo>
                    <a:cubicBezTo>
                      <a:pt x="0" y="222599"/>
                      <a:pt x="64389" y="287084"/>
                      <a:pt x="143637" y="287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2" name="Google Shape;682;p36"/>
            <p:cNvSpPr/>
            <p:nvPr/>
          </p:nvSpPr>
          <p:spPr>
            <a:xfrm>
              <a:off x="4094042" y="8820431"/>
              <a:ext cx="631799" cy="631742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323374" y="404622"/>
                  </a:moveTo>
                  <a:cubicBezTo>
                    <a:pt x="300990" y="382143"/>
                    <a:pt x="300990" y="345853"/>
                    <a:pt x="323374" y="323469"/>
                  </a:cubicBezTo>
                  <a:cubicBezTo>
                    <a:pt x="345853" y="301085"/>
                    <a:pt x="382143" y="301085"/>
                    <a:pt x="404527" y="323469"/>
                  </a:cubicBezTo>
                  <a:lnTo>
                    <a:pt x="530924" y="449771"/>
                  </a:lnTo>
                  <a:lnTo>
                    <a:pt x="657320" y="323469"/>
                  </a:lnTo>
                  <a:cubicBezTo>
                    <a:pt x="679704" y="301085"/>
                    <a:pt x="716090" y="301085"/>
                    <a:pt x="738473" y="323469"/>
                  </a:cubicBezTo>
                  <a:cubicBezTo>
                    <a:pt x="760952" y="345853"/>
                    <a:pt x="760952" y="382238"/>
                    <a:pt x="738473" y="404622"/>
                  </a:cubicBezTo>
                  <a:lnTo>
                    <a:pt x="612077" y="530924"/>
                  </a:lnTo>
                  <a:lnTo>
                    <a:pt x="738378" y="657225"/>
                  </a:lnTo>
                  <a:cubicBezTo>
                    <a:pt x="760857" y="679609"/>
                    <a:pt x="760857" y="715994"/>
                    <a:pt x="738378" y="738378"/>
                  </a:cubicBezTo>
                  <a:cubicBezTo>
                    <a:pt x="715994" y="760857"/>
                    <a:pt x="679609" y="760857"/>
                    <a:pt x="657225" y="738378"/>
                  </a:cubicBezTo>
                  <a:lnTo>
                    <a:pt x="530924" y="612077"/>
                  </a:lnTo>
                  <a:lnTo>
                    <a:pt x="404527" y="738378"/>
                  </a:lnTo>
                  <a:cubicBezTo>
                    <a:pt x="382143" y="760857"/>
                    <a:pt x="345853" y="760857"/>
                    <a:pt x="323374" y="738378"/>
                  </a:cubicBezTo>
                  <a:cubicBezTo>
                    <a:pt x="300990" y="715994"/>
                    <a:pt x="300990" y="679609"/>
                    <a:pt x="323374" y="657225"/>
                  </a:cubicBezTo>
                  <a:lnTo>
                    <a:pt x="449771" y="530924"/>
                  </a:lnTo>
                  <a:lnTo>
                    <a:pt x="323374" y="404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3" name="Google Shape;683;p36"/>
            <p:cNvGrpSpPr/>
            <p:nvPr/>
          </p:nvGrpSpPr>
          <p:grpSpPr>
            <a:xfrm>
              <a:off x="5552962" y="8816133"/>
              <a:ext cx="631480" cy="631423"/>
              <a:chOff x="6937036" y="3705967"/>
              <a:chExt cx="1061847" cy="1061751"/>
            </a:xfrm>
          </p:grpSpPr>
          <p:sp>
            <p:nvSpPr>
              <p:cNvPr id="684" name="Google Shape;684;p36"/>
              <p:cNvSpPr/>
              <p:nvPr/>
            </p:nvSpPr>
            <p:spPr>
              <a:xfrm>
                <a:off x="6937036" y="3705967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16694" y="490347"/>
                    </a:moveTo>
                    <a:lnTo>
                      <a:pt x="490347" y="216694"/>
                    </a:lnTo>
                    <a:cubicBezTo>
                      <a:pt x="512731" y="194310"/>
                      <a:pt x="549021" y="194310"/>
                      <a:pt x="571500" y="216694"/>
                    </a:cubicBezTo>
                    <a:lnTo>
                      <a:pt x="845153" y="490347"/>
                    </a:lnTo>
                    <a:cubicBezTo>
                      <a:pt x="867537" y="512731"/>
                      <a:pt x="867537" y="549116"/>
                      <a:pt x="845153" y="571500"/>
                    </a:cubicBezTo>
                    <a:lnTo>
                      <a:pt x="571405" y="845153"/>
                    </a:lnTo>
                    <a:cubicBezTo>
                      <a:pt x="549021" y="867537"/>
                      <a:pt x="512731" y="867537"/>
                      <a:pt x="490347" y="845153"/>
                    </a:cubicBezTo>
                    <a:lnTo>
                      <a:pt x="216694" y="571500"/>
                    </a:lnTo>
                    <a:cubicBezTo>
                      <a:pt x="194215" y="549021"/>
                      <a:pt x="194215" y="512731"/>
                      <a:pt x="216694" y="4903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 rot="-2700000">
                <a:off x="7331885" y="4100692"/>
                <a:ext cx="272372" cy="272372"/>
              </a:xfrm>
              <a:custGeom>
                <a:rect b="b" l="l" r="r" t="t"/>
                <a:pathLst>
                  <a:path extrusionOk="0" h="272221" w="272221">
                    <a:moveTo>
                      <a:pt x="0" y="0"/>
                    </a:moveTo>
                    <a:lnTo>
                      <a:pt x="272222" y="0"/>
                    </a:lnTo>
                    <a:lnTo>
                      <a:pt x="272222" y="272222"/>
                    </a:lnTo>
                    <a:lnTo>
                      <a:pt x="0" y="2722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6" name="Google Shape;686;p36"/>
            <p:cNvSpPr/>
            <p:nvPr/>
          </p:nvSpPr>
          <p:spPr>
            <a:xfrm>
              <a:off x="8528371" y="8813706"/>
              <a:ext cx="631799" cy="631742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294894" y="473488"/>
                  </a:moveTo>
                  <a:lnTo>
                    <a:pt x="473488" y="473488"/>
                  </a:lnTo>
                  <a:lnTo>
                    <a:pt x="473488" y="294799"/>
                  </a:lnTo>
                  <a:cubicBezTo>
                    <a:pt x="473488" y="263081"/>
                    <a:pt x="499205" y="237363"/>
                    <a:pt x="530924" y="237363"/>
                  </a:cubicBezTo>
                  <a:cubicBezTo>
                    <a:pt x="562547" y="237363"/>
                    <a:pt x="588264" y="263081"/>
                    <a:pt x="588264" y="294799"/>
                  </a:cubicBezTo>
                  <a:lnTo>
                    <a:pt x="588264" y="473488"/>
                  </a:lnTo>
                  <a:lnTo>
                    <a:pt x="766953" y="473488"/>
                  </a:lnTo>
                  <a:cubicBezTo>
                    <a:pt x="798671" y="473488"/>
                    <a:pt x="824294" y="499205"/>
                    <a:pt x="824294" y="530828"/>
                  </a:cubicBezTo>
                  <a:cubicBezTo>
                    <a:pt x="824294" y="562547"/>
                    <a:pt x="798671" y="588264"/>
                    <a:pt x="766953" y="588264"/>
                  </a:cubicBezTo>
                  <a:lnTo>
                    <a:pt x="588264" y="588264"/>
                  </a:lnTo>
                  <a:lnTo>
                    <a:pt x="588264" y="766953"/>
                  </a:lnTo>
                  <a:cubicBezTo>
                    <a:pt x="588264" y="798576"/>
                    <a:pt x="562547" y="824294"/>
                    <a:pt x="530924" y="824294"/>
                  </a:cubicBezTo>
                  <a:cubicBezTo>
                    <a:pt x="499300" y="824294"/>
                    <a:pt x="473488" y="798576"/>
                    <a:pt x="473488" y="766953"/>
                  </a:cubicBezTo>
                  <a:lnTo>
                    <a:pt x="473488" y="588264"/>
                  </a:lnTo>
                  <a:lnTo>
                    <a:pt x="294894" y="588264"/>
                  </a:lnTo>
                  <a:cubicBezTo>
                    <a:pt x="263176" y="588264"/>
                    <a:pt x="237458" y="562547"/>
                    <a:pt x="237458" y="530828"/>
                  </a:cubicBezTo>
                  <a:cubicBezTo>
                    <a:pt x="237363" y="499205"/>
                    <a:pt x="263081" y="473488"/>
                    <a:pt x="294894" y="4734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7" name="Google Shape;687;p36"/>
            <p:cNvGrpSpPr/>
            <p:nvPr/>
          </p:nvGrpSpPr>
          <p:grpSpPr>
            <a:xfrm>
              <a:off x="7040700" y="8820647"/>
              <a:ext cx="631480" cy="631423"/>
              <a:chOff x="5122614" y="2002871"/>
              <a:chExt cx="1061847" cy="1061751"/>
            </a:xfrm>
          </p:grpSpPr>
          <p:sp>
            <p:nvSpPr>
              <p:cNvPr id="688" name="Google Shape;688;p36"/>
              <p:cNvSpPr/>
              <p:nvPr/>
            </p:nvSpPr>
            <p:spPr>
              <a:xfrm>
                <a:off x="5122614" y="20028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79940" y="337375"/>
                    </a:moveTo>
                    <a:cubicBezTo>
                      <a:pt x="279940" y="305753"/>
                      <a:pt x="305657" y="280035"/>
                      <a:pt x="337375" y="280035"/>
                    </a:cubicBezTo>
                    <a:lnTo>
                      <a:pt x="724376" y="280035"/>
                    </a:lnTo>
                    <a:cubicBezTo>
                      <a:pt x="755999" y="280035"/>
                      <a:pt x="781717" y="305753"/>
                      <a:pt x="781717" y="337375"/>
                    </a:cubicBezTo>
                    <a:lnTo>
                      <a:pt x="781717" y="724376"/>
                    </a:lnTo>
                    <a:cubicBezTo>
                      <a:pt x="781717" y="756095"/>
                      <a:pt x="755999" y="781812"/>
                      <a:pt x="724376" y="781812"/>
                    </a:cubicBezTo>
                    <a:lnTo>
                      <a:pt x="337375" y="781812"/>
                    </a:lnTo>
                    <a:cubicBezTo>
                      <a:pt x="305657" y="781812"/>
                      <a:pt x="279940" y="756095"/>
                      <a:pt x="279940" y="724376"/>
                    </a:cubicBezTo>
                    <a:lnTo>
                      <a:pt x="279940" y="337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5517425" y="2397682"/>
                <a:ext cx="272224" cy="272224"/>
              </a:xfrm>
              <a:custGeom>
                <a:rect b="b" l="l" r="r" t="t"/>
                <a:pathLst>
                  <a:path extrusionOk="0" h="272224" w="272224">
                    <a:moveTo>
                      <a:pt x="0" y="0"/>
                    </a:moveTo>
                    <a:lnTo>
                      <a:pt x="272225" y="0"/>
                    </a:lnTo>
                    <a:lnTo>
                      <a:pt x="272225" y="272225"/>
                    </a:lnTo>
                    <a:lnTo>
                      <a:pt x="0" y="2722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0" name="Google Shape;690;p36"/>
          <p:cNvSpPr/>
          <p:nvPr/>
        </p:nvSpPr>
        <p:spPr>
          <a:xfrm>
            <a:off x="303875" y="9053650"/>
            <a:ext cx="9663000" cy="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Espaço para logos de patrocinadores.</a:t>
            </a:r>
            <a:endParaRPr/>
          </a:p>
        </p:txBody>
      </p:sp>
      <p:grpSp>
        <p:nvGrpSpPr>
          <p:cNvPr id="691" name="Google Shape;691;p36"/>
          <p:cNvGrpSpPr/>
          <p:nvPr/>
        </p:nvGrpSpPr>
        <p:grpSpPr>
          <a:xfrm>
            <a:off x="8350442" y="7243876"/>
            <a:ext cx="429054" cy="429054"/>
            <a:chOff x="3300024" y="1818011"/>
            <a:chExt cx="1061751" cy="1061751"/>
          </a:xfrm>
        </p:grpSpPr>
        <p:sp>
          <p:nvSpPr>
            <p:cNvPr id="692" name="Google Shape;692;p36"/>
            <p:cNvSpPr/>
            <p:nvPr/>
          </p:nvSpPr>
          <p:spPr>
            <a:xfrm>
              <a:off x="3685214" y="2213870"/>
              <a:ext cx="234029" cy="270128"/>
            </a:xfrm>
            <a:custGeom>
              <a:rect b="b" l="l" r="r" t="t"/>
              <a:pathLst>
                <a:path extrusionOk="0" h="270128" w="234029">
                  <a:moveTo>
                    <a:pt x="0" y="0"/>
                  </a:moveTo>
                  <a:lnTo>
                    <a:pt x="0" y="270129"/>
                  </a:lnTo>
                  <a:lnTo>
                    <a:pt x="234029" y="135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3300024" y="1818011"/>
              <a:ext cx="1061751" cy="1061751"/>
            </a:xfrm>
            <a:custGeom>
              <a:rect b="b" l="l" r="r" t="t"/>
              <a:pathLst>
                <a:path extrusionOk="0" h="1061751" w="1061751">
                  <a:moveTo>
                    <a:pt x="1061752" y="530924"/>
                  </a:moveTo>
                  <a:cubicBezTo>
                    <a:pt x="1061752" y="237649"/>
                    <a:pt x="824103" y="0"/>
                    <a:pt x="530924" y="0"/>
                  </a:cubicBezTo>
                  <a:cubicBezTo>
                    <a:pt x="237649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ubicBezTo>
                    <a:pt x="824103" y="1061752"/>
                    <a:pt x="1061752" y="824103"/>
                    <a:pt x="1061752" y="530924"/>
                  </a:cubicBezTo>
                  <a:close/>
                  <a:moveTo>
                    <a:pt x="299180" y="815054"/>
                  </a:moveTo>
                  <a:cubicBezTo>
                    <a:pt x="281464" y="804767"/>
                    <a:pt x="270510" y="785813"/>
                    <a:pt x="270510" y="765334"/>
                  </a:cubicBezTo>
                  <a:lnTo>
                    <a:pt x="270510" y="296418"/>
                  </a:lnTo>
                  <a:cubicBezTo>
                    <a:pt x="270510" y="275939"/>
                    <a:pt x="281464" y="256985"/>
                    <a:pt x="299180" y="246793"/>
                  </a:cubicBezTo>
                  <a:cubicBezTo>
                    <a:pt x="316992" y="236506"/>
                    <a:pt x="338804" y="236506"/>
                    <a:pt x="356616" y="246793"/>
                  </a:cubicBezTo>
                  <a:lnTo>
                    <a:pt x="762667" y="481203"/>
                  </a:lnTo>
                  <a:cubicBezTo>
                    <a:pt x="780383" y="491490"/>
                    <a:pt x="791337" y="510445"/>
                    <a:pt x="791337" y="530924"/>
                  </a:cubicBezTo>
                  <a:cubicBezTo>
                    <a:pt x="791337" y="551402"/>
                    <a:pt x="780383" y="570357"/>
                    <a:pt x="762667" y="580549"/>
                  </a:cubicBezTo>
                  <a:lnTo>
                    <a:pt x="356616" y="815054"/>
                  </a:lnTo>
                  <a:cubicBezTo>
                    <a:pt x="338804" y="825246"/>
                    <a:pt x="316897" y="825246"/>
                    <a:pt x="299180" y="8150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>
            <a:off x="532525" y="1814388"/>
            <a:ext cx="9236700" cy="1676400"/>
          </a:xfrm>
          <a:prstGeom prst="rect">
            <a:avLst/>
          </a:prstGeom>
          <a:noFill/>
          <a:ln cap="flat" cmpd="sng" w="9525">
            <a:solidFill>
              <a:srgbClr val="A6F2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solidFill>
                  <a:srgbClr val="FFFFFF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Importante</a:t>
            </a:r>
            <a:endParaRPr i="1" sz="6000">
              <a:solidFill>
                <a:srgbClr val="FFFFFF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532525" y="4003813"/>
            <a:ext cx="9236700" cy="4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Sempre faça uma cópia da página da página (slide) para editar, assim você terá salvo tudo o que já fez.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Utilize os elementos dessa apresentação ou que estão na apresentação de “Template STORIES GJ+”.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Esses elementos já estão configurados e com a fonte certa.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Utilize ícones finos, com traços mais simples.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Mantenha o layout clean.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Siga as regras do Manual da Marca GJ+.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Utilize a fonte “Changa” para títulos e a fonte “Roboto” para parágrafos.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Alguns triângulos estão soltos na arte, você pode usá-los sobre outros elementos para criar a ideia de profundidade no layout.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5"/>
          <p:cNvGrpSpPr/>
          <p:nvPr/>
        </p:nvGrpSpPr>
        <p:grpSpPr>
          <a:xfrm>
            <a:off x="6108321" y="4205143"/>
            <a:ext cx="3217091" cy="1997609"/>
            <a:chOff x="3044319" y="12501456"/>
            <a:chExt cx="4322304" cy="2683876"/>
          </a:xfrm>
        </p:grpSpPr>
        <p:grpSp>
          <p:nvGrpSpPr>
            <p:cNvPr id="110" name="Google Shape;110;p25"/>
            <p:cNvGrpSpPr/>
            <p:nvPr/>
          </p:nvGrpSpPr>
          <p:grpSpPr>
            <a:xfrm>
              <a:off x="3044319" y="12501456"/>
              <a:ext cx="4322181" cy="2022058"/>
              <a:chOff x="4652962" y="1494377"/>
              <a:chExt cx="2882607" cy="1348578"/>
            </a:xfrm>
          </p:grpSpPr>
          <p:sp>
            <p:nvSpPr>
              <p:cNvPr id="111" name="Google Shape;111;p25"/>
              <p:cNvSpPr/>
              <p:nvPr/>
            </p:nvSpPr>
            <p:spPr>
              <a:xfrm>
                <a:off x="4652962" y="1494377"/>
                <a:ext cx="1356321" cy="1348578"/>
              </a:xfrm>
              <a:custGeom>
                <a:rect b="b" l="l" r="r" t="t"/>
                <a:pathLst>
                  <a:path extrusionOk="0" h="1348578" w="1356321">
                    <a:moveTo>
                      <a:pt x="1356322" y="581911"/>
                    </a:moveTo>
                    <a:lnTo>
                      <a:pt x="1340224" y="712775"/>
                    </a:lnTo>
                    <a:cubicBezTo>
                      <a:pt x="1337319" y="735682"/>
                      <a:pt x="1333804" y="758190"/>
                      <a:pt x="1329071" y="780069"/>
                    </a:cubicBezTo>
                    <a:lnTo>
                      <a:pt x="1135456" y="780069"/>
                    </a:lnTo>
                    <a:lnTo>
                      <a:pt x="1073534" y="786717"/>
                    </a:lnTo>
                    <a:lnTo>
                      <a:pt x="1063599" y="841953"/>
                    </a:lnTo>
                    <a:cubicBezTo>
                      <a:pt x="1042978" y="960072"/>
                      <a:pt x="1060732" y="1072982"/>
                      <a:pt x="1113987" y="1167479"/>
                    </a:cubicBezTo>
                    <a:cubicBezTo>
                      <a:pt x="988066" y="1282484"/>
                      <a:pt x="818178" y="1348578"/>
                      <a:pt x="624325" y="1348578"/>
                    </a:cubicBezTo>
                    <a:cubicBezTo>
                      <a:pt x="427834" y="1348578"/>
                      <a:pt x="256517" y="1277341"/>
                      <a:pt x="142160" y="1148105"/>
                    </a:cubicBezTo>
                    <a:cubicBezTo>
                      <a:pt x="31689" y="1023252"/>
                      <a:pt x="-17022" y="854574"/>
                      <a:pt x="5296" y="673551"/>
                    </a:cubicBezTo>
                    <a:cubicBezTo>
                      <a:pt x="51520" y="296047"/>
                      <a:pt x="385524" y="0"/>
                      <a:pt x="765124" y="0"/>
                    </a:cubicBezTo>
                    <a:cubicBezTo>
                      <a:pt x="1000658" y="0"/>
                      <a:pt x="1204788" y="114548"/>
                      <a:pt x="1297686" y="298714"/>
                    </a:cubicBezTo>
                    <a:lnTo>
                      <a:pt x="1306782" y="316697"/>
                    </a:lnTo>
                    <a:lnTo>
                      <a:pt x="1009116" y="476231"/>
                    </a:lnTo>
                    <a:lnTo>
                      <a:pt x="999629" y="457486"/>
                    </a:lnTo>
                    <a:cubicBezTo>
                      <a:pt x="957719" y="374847"/>
                      <a:pt x="851401" y="321650"/>
                      <a:pt x="729024" y="321650"/>
                    </a:cubicBezTo>
                    <a:cubicBezTo>
                      <a:pt x="525275" y="321650"/>
                      <a:pt x="358873" y="472516"/>
                      <a:pt x="333298" y="680428"/>
                    </a:cubicBezTo>
                    <a:cubicBezTo>
                      <a:pt x="321135" y="779050"/>
                      <a:pt x="343795" y="863841"/>
                      <a:pt x="398526" y="926021"/>
                    </a:cubicBezTo>
                    <a:cubicBezTo>
                      <a:pt x="457143" y="992324"/>
                      <a:pt x="548373" y="1027186"/>
                      <a:pt x="662301" y="1027186"/>
                    </a:cubicBezTo>
                    <a:cubicBezTo>
                      <a:pt x="801462" y="1027186"/>
                      <a:pt x="910037" y="973236"/>
                      <a:pt x="972378" y="874614"/>
                    </a:cubicBezTo>
                    <a:lnTo>
                      <a:pt x="648471" y="874614"/>
                    </a:lnTo>
                    <a:lnTo>
                      <a:pt x="684409" y="581911"/>
                    </a:lnTo>
                    <a:lnTo>
                      <a:pt x="1356322" y="5819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5"/>
              <p:cNvSpPr/>
              <p:nvPr/>
            </p:nvSpPr>
            <p:spPr>
              <a:xfrm>
                <a:off x="5759922" y="1494377"/>
                <a:ext cx="1139462" cy="1345301"/>
              </a:xfrm>
              <a:custGeom>
                <a:rect b="b" l="l" r="r" t="t"/>
                <a:pathLst>
                  <a:path extrusionOk="0" h="1345301" w="1139462">
                    <a:moveTo>
                      <a:pt x="888622" y="481584"/>
                    </a:moveTo>
                    <a:lnTo>
                      <a:pt x="818470" y="863670"/>
                    </a:lnTo>
                    <a:lnTo>
                      <a:pt x="984853" y="863670"/>
                    </a:lnTo>
                    <a:lnTo>
                      <a:pt x="983157" y="873366"/>
                    </a:lnTo>
                    <a:cubicBezTo>
                      <a:pt x="928274" y="1135923"/>
                      <a:pt x="677443" y="1345302"/>
                      <a:pt x="415753" y="1345302"/>
                    </a:cubicBezTo>
                    <a:cubicBezTo>
                      <a:pt x="285232" y="1345302"/>
                      <a:pt x="170903" y="1294448"/>
                      <a:pt x="93703" y="1202636"/>
                    </a:cubicBezTo>
                    <a:cubicBezTo>
                      <a:pt x="14865" y="1108720"/>
                      <a:pt x="-15701" y="983818"/>
                      <a:pt x="7635" y="850916"/>
                    </a:cubicBezTo>
                    <a:lnTo>
                      <a:pt x="10712" y="833533"/>
                    </a:lnTo>
                    <a:lnTo>
                      <a:pt x="28486" y="831685"/>
                    </a:lnTo>
                    <a:lnTo>
                      <a:pt x="339163" y="831685"/>
                    </a:lnTo>
                    <a:lnTo>
                      <a:pt x="334838" y="858117"/>
                    </a:lnTo>
                    <a:cubicBezTo>
                      <a:pt x="327199" y="901475"/>
                      <a:pt x="336229" y="940079"/>
                      <a:pt x="360832" y="969997"/>
                    </a:cubicBezTo>
                    <a:cubicBezTo>
                      <a:pt x="385988" y="1000535"/>
                      <a:pt x="423402" y="1017461"/>
                      <a:pt x="465693" y="1017461"/>
                    </a:cubicBezTo>
                    <a:cubicBezTo>
                      <a:pt x="508003" y="1017461"/>
                      <a:pt x="552418" y="999477"/>
                      <a:pt x="590394" y="967302"/>
                    </a:cubicBezTo>
                    <a:cubicBezTo>
                      <a:pt x="627551" y="935707"/>
                      <a:pt x="660784" y="861812"/>
                      <a:pt x="668604" y="831685"/>
                    </a:cubicBezTo>
                    <a:cubicBezTo>
                      <a:pt x="670871" y="822779"/>
                      <a:pt x="762339" y="301152"/>
                      <a:pt x="762339" y="301152"/>
                    </a:cubicBezTo>
                    <a:lnTo>
                      <a:pt x="459501" y="301152"/>
                    </a:lnTo>
                    <a:lnTo>
                      <a:pt x="519328" y="0"/>
                    </a:lnTo>
                    <a:lnTo>
                      <a:pt x="1139463" y="0"/>
                    </a:lnTo>
                    <a:lnTo>
                      <a:pt x="1053366" y="481584"/>
                    </a:lnTo>
                    <a:lnTo>
                      <a:pt x="888622" y="4815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5"/>
              <p:cNvSpPr/>
              <p:nvPr/>
            </p:nvSpPr>
            <p:spPr>
              <a:xfrm>
                <a:off x="6640353" y="1744951"/>
                <a:ext cx="895216" cy="844076"/>
              </a:xfrm>
              <a:custGeom>
                <a:rect b="b" l="l" r="r" t="t"/>
                <a:pathLst>
                  <a:path extrusionOk="0" h="844076" w="895216">
                    <a:moveTo>
                      <a:pt x="845753" y="561604"/>
                    </a:moveTo>
                    <a:lnTo>
                      <a:pt x="563223" y="561604"/>
                    </a:lnTo>
                    <a:lnTo>
                      <a:pt x="513817" y="844077"/>
                    </a:lnTo>
                    <a:lnTo>
                      <a:pt x="233067" y="844077"/>
                    </a:lnTo>
                    <a:lnTo>
                      <a:pt x="282473" y="561604"/>
                    </a:lnTo>
                    <a:lnTo>
                      <a:pt x="0" y="561604"/>
                    </a:lnTo>
                    <a:lnTo>
                      <a:pt x="51187" y="282578"/>
                    </a:lnTo>
                    <a:lnTo>
                      <a:pt x="331937" y="282578"/>
                    </a:lnTo>
                    <a:lnTo>
                      <a:pt x="383124" y="0"/>
                    </a:lnTo>
                    <a:lnTo>
                      <a:pt x="662140" y="0"/>
                    </a:lnTo>
                    <a:lnTo>
                      <a:pt x="612686" y="282578"/>
                    </a:lnTo>
                    <a:lnTo>
                      <a:pt x="895217" y="282578"/>
                    </a:lnTo>
                    <a:lnTo>
                      <a:pt x="845753" y="5616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14;p25"/>
            <p:cNvSpPr txBox="1"/>
            <p:nvPr/>
          </p:nvSpPr>
          <p:spPr>
            <a:xfrm>
              <a:off x="3141723" y="14523532"/>
              <a:ext cx="42249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500">
                  <a:solidFill>
                    <a:srgbClr val="FFFFFF"/>
                  </a:solidFill>
                  <a:latin typeface="Changa ExtraBold"/>
                  <a:ea typeface="Changa ExtraBold"/>
                  <a:cs typeface="Changa ExtraBold"/>
                  <a:sym typeface="Changa ExtraBold"/>
                </a:rPr>
                <a:t>NOME DA SEDE</a:t>
              </a:r>
              <a:endParaRPr i="1" sz="2500">
                <a:solidFill>
                  <a:srgbClr val="FFFFFF"/>
                </a:solidFill>
                <a:latin typeface="Changa ExtraBold"/>
                <a:ea typeface="Changa ExtraBold"/>
                <a:cs typeface="Changa ExtraBold"/>
                <a:sym typeface="Changa ExtraBold"/>
              </a:endParaRPr>
            </a:p>
          </p:txBody>
        </p:sp>
      </p:grpSp>
      <p:grpSp>
        <p:nvGrpSpPr>
          <p:cNvPr id="115" name="Google Shape;115;p25"/>
          <p:cNvGrpSpPr/>
          <p:nvPr/>
        </p:nvGrpSpPr>
        <p:grpSpPr>
          <a:xfrm>
            <a:off x="1154543" y="3887155"/>
            <a:ext cx="3822150" cy="2840201"/>
            <a:chOff x="1700925" y="10139472"/>
            <a:chExt cx="6672747" cy="4958451"/>
          </a:xfrm>
        </p:grpSpPr>
        <p:grpSp>
          <p:nvGrpSpPr>
            <p:cNvPr id="116" name="Google Shape;116;p25"/>
            <p:cNvGrpSpPr/>
            <p:nvPr/>
          </p:nvGrpSpPr>
          <p:grpSpPr>
            <a:xfrm>
              <a:off x="1700925" y="10139472"/>
              <a:ext cx="6672494" cy="4012647"/>
              <a:chOff x="6095949" y="1501019"/>
              <a:chExt cx="3318658" cy="1888749"/>
            </a:xfrm>
          </p:grpSpPr>
          <p:grpSp>
            <p:nvGrpSpPr>
              <p:cNvPr id="117" name="Google Shape;117;p25"/>
              <p:cNvGrpSpPr/>
              <p:nvPr/>
            </p:nvGrpSpPr>
            <p:grpSpPr>
              <a:xfrm>
                <a:off x="6131452" y="1501019"/>
                <a:ext cx="3283155" cy="876371"/>
                <a:chOff x="6131452" y="1501019"/>
                <a:chExt cx="3283155" cy="876371"/>
              </a:xfrm>
            </p:grpSpPr>
            <p:sp>
              <p:nvSpPr>
                <p:cNvPr id="118" name="Google Shape;118;p25"/>
                <p:cNvSpPr/>
                <p:nvPr/>
              </p:nvSpPr>
              <p:spPr>
                <a:xfrm>
                  <a:off x="6933062" y="1518676"/>
                  <a:ext cx="804479" cy="840635"/>
                </a:xfrm>
                <a:custGeom>
                  <a:rect b="b" l="l" r="r" t="t"/>
                  <a:pathLst>
                    <a:path extrusionOk="0" h="840635" w="804479">
                      <a:moveTo>
                        <a:pt x="563156" y="719344"/>
                      </a:moveTo>
                      <a:lnTo>
                        <a:pt x="293035" y="719344"/>
                      </a:lnTo>
                      <a:lnTo>
                        <a:pt x="236698" y="840636"/>
                      </a:lnTo>
                      <a:lnTo>
                        <a:pt x="0" y="840636"/>
                      </a:lnTo>
                      <a:lnTo>
                        <a:pt x="421474" y="0"/>
                      </a:lnTo>
                      <a:lnTo>
                        <a:pt x="678352" y="0"/>
                      </a:lnTo>
                      <a:lnTo>
                        <a:pt x="804479" y="840425"/>
                      </a:lnTo>
                      <a:lnTo>
                        <a:pt x="575139" y="840425"/>
                      </a:lnTo>
                      <a:lnTo>
                        <a:pt x="563156" y="719344"/>
                      </a:lnTo>
                      <a:close/>
                      <a:moveTo>
                        <a:pt x="543817" y="534358"/>
                      </a:moveTo>
                      <a:lnTo>
                        <a:pt x="515018" y="243845"/>
                      </a:lnTo>
                      <a:lnTo>
                        <a:pt x="379432" y="534358"/>
                      </a:lnTo>
                      <a:lnTo>
                        <a:pt x="543817" y="5343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25"/>
                <p:cNvSpPr/>
                <p:nvPr/>
              </p:nvSpPr>
              <p:spPr>
                <a:xfrm>
                  <a:off x="7773487" y="1518676"/>
                  <a:ext cx="1021627" cy="840425"/>
                </a:xfrm>
                <a:custGeom>
                  <a:rect b="b" l="l" r="r" t="t"/>
                  <a:pathLst>
                    <a:path extrusionOk="0" h="840425" w="1021627">
                      <a:moveTo>
                        <a:pt x="874059" y="840425"/>
                      </a:moveTo>
                      <a:lnTo>
                        <a:pt x="660274" y="840425"/>
                      </a:lnTo>
                      <a:lnTo>
                        <a:pt x="746671" y="345798"/>
                      </a:lnTo>
                      <a:lnTo>
                        <a:pt x="535409" y="720395"/>
                      </a:lnTo>
                      <a:lnTo>
                        <a:pt x="381744" y="720395"/>
                      </a:lnTo>
                      <a:lnTo>
                        <a:pt x="301233" y="345798"/>
                      </a:lnTo>
                      <a:lnTo>
                        <a:pt x="214836" y="840425"/>
                      </a:lnTo>
                      <a:lnTo>
                        <a:pt x="0" y="840425"/>
                      </a:lnTo>
                      <a:lnTo>
                        <a:pt x="147568" y="0"/>
                      </a:lnTo>
                      <a:lnTo>
                        <a:pt x="362405" y="0"/>
                      </a:lnTo>
                      <a:lnTo>
                        <a:pt x="392465" y="0"/>
                      </a:lnTo>
                      <a:lnTo>
                        <a:pt x="493366" y="463516"/>
                      </a:lnTo>
                      <a:lnTo>
                        <a:pt x="756341" y="0"/>
                      </a:lnTo>
                      <a:lnTo>
                        <a:pt x="1021628" y="0"/>
                      </a:lnTo>
                      <a:lnTo>
                        <a:pt x="874059" y="8404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25"/>
                <p:cNvSpPr/>
                <p:nvPr/>
              </p:nvSpPr>
              <p:spPr>
                <a:xfrm>
                  <a:off x="8756646" y="1518676"/>
                  <a:ext cx="657961" cy="840425"/>
                </a:xfrm>
                <a:custGeom>
                  <a:rect b="b" l="l" r="r" t="t"/>
                  <a:pathLst>
                    <a:path extrusionOk="0" h="840425" w="657961">
                      <a:moveTo>
                        <a:pt x="326669" y="201803"/>
                      </a:moveTo>
                      <a:lnTo>
                        <a:pt x="306278" y="320572"/>
                      </a:lnTo>
                      <a:lnTo>
                        <a:pt x="571565" y="320572"/>
                      </a:lnTo>
                      <a:lnTo>
                        <a:pt x="537931" y="511444"/>
                      </a:lnTo>
                      <a:lnTo>
                        <a:pt x="272644" y="511444"/>
                      </a:lnTo>
                      <a:lnTo>
                        <a:pt x="250993" y="638622"/>
                      </a:lnTo>
                      <a:lnTo>
                        <a:pt x="551175" y="638622"/>
                      </a:lnTo>
                      <a:lnTo>
                        <a:pt x="516280" y="840425"/>
                      </a:lnTo>
                      <a:lnTo>
                        <a:pt x="66006" y="840425"/>
                      </a:lnTo>
                      <a:lnTo>
                        <a:pt x="0" y="840425"/>
                      </a:lnTo>
                      <a:lnTo>
                        <a:pt x="147779" y="0"/>
                      </a:lnTo>
                      <a:lnTo>
                        <a:pt x="362615" y="0"/>
                      </a:lnTo>
                      <a:lnTo>
                        <a:pt x="657962" y="0"/>
                      </a:lnTo>
                      <a:lnTo>
                        <a:pt x="622016" y="201593"/>
                      </a:lnTo>
                      <a:lnTo>
                        <a:pt x="326669" y="201803"/>
                      </a:lnTo>
                      <a:lnTo>
                        <a:pt x="326669" y="2018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25"/>
                <p:cNvSpPr/>
                <p:nvPr/>
              </p:nvSpPr>
              <p:spPr>
                <a:xfrm>
                  <a:off x="6131452" y="1501019"/>
                  <a:ext cx="881700" cy="876371"/>
                </a:xfrm>
                <a:custGeom>
                  <a:rect b="b" l="l" r="r" t="t"/>
                  <a:pathLst>
                    <a:path extrusionOk="0" h="876371" w="881700">
                      <a:moveTo>
                        <a:pt x="445091" y="377960"/>
                      </a:moveTo>
                      <a:lnTo>
                        <a:pt x="421757" y="568202"/>
                      </a:lnTo>
                      <a:lnTo>
                        <a:pt x="632179" y="568202"/>
                      </a:lnTo>
                      <a:cubicBezTo>
                        <a:pt x="591608" y="632316"/>
                        <a:pt x="521187" y="667421"/>
                        <a:pt x="430586" y="667421"/>
                      </a:cubicBezTo>
                      <a:cubicBezTo>
                        <a:pt x="356592" y="667421"/>
                        <a:pt x="297312" y="644719"/>
                        <a:pt x="259054" y="601625"/>
                      </a:cubicBezTo>
                      <a:cubicBezTo>
                        <a:pt x="223528" y="561265"/>
                        <a:pt x="208813" y="506189"/>
                        <a:pt x="216591" y="442075"/>
                      </a:cubicBezTo>
                      <a:cubicBezTo>
                        <a:pt x="233198" y="306909"/>
                        <a:pt x="341246" y="208950"/>
                        <a:pt x="473680" y="208950"/>
                      </a:cubicBezTo>
                      <a:cubicBezTo>
                        <a:pt x="553140" y="208950"/>
                        <a:pt x="622299" y="243635"/>
                        <a:pt x="649627" y="297239"/>
                      </a:cubicBezTo>
                      <a:lnTo>
                        <a:pt x="655723" y="309431"/>
                      </a:lnTo>
                      <a:lnTo>
                        <a:pt x="849117" y="205797"/>
                      </a:lnTo>
                      <a:lnTo>
                        <a:pt x="843231" y="194025"/>
                      </a:lnTo>
                      <a:cubicBezTo>
                        <a:pt x="782901" y="74415"/>
                        <a:pt x="650257" y="0"/>
                        <a:pt x="497223" y="0"/>
                      </a:cubicBezTo>
                      <a:cubicBezTo>
                        <a:pt x="250435" y="0"/>
                        <a:pt x="33497" y="192343"/>
                        <a:pt x="3437" y="437660"/>
                      </a:cubicBezTo>
                      <a:cubicBezTo>
                        <a:pt x="-11068" y="555379"/>
                        <a:pt x="20674" y="664899"/>
                        <a:pt x="92356" y="746040"/>
                      </a:cubicBezTo>
                      <a:cubicBezTo>
                        <a:pt x="166771" y="829915"/>
                        <a:pt x="277973" y="876372"/>
                        <a:pt x="405781" y="876372"/>
                      </a:cubicBezTo>
                      <a:cubicBezTo>
                        <a:pt x="522659" y="876372"/>
                        <a:pt x="625873" y="839374"/>
                        <a:pt x="705543" y="774629"/>
                      </a:cubicBezTo>
                      <a:cubicBezTo>
                        <a:pt x="711219" y="770635"/>
                        <a:pt x="717315" y="765380"/>
                        <a:pt x="724041" y="758863"/>
                      </a:cubicBezTo>
                      <a:cubicBezTo>
                        <a:pt x="839237" y="645770"/>
                        <a:pt x="863832" y="507030"/>
                        <a:pt x="863832" y="507030"/>
                      </a:cubicBezTo>
                      <a:cubicBezTo>
                        <a:pt x="866985" y="492736"/>
                        <a:pt x="869298" y="478231"/>
                        <a:pt x="871190" y="463306"/>
                      </a:cubicBezTo>
                      <a:lnTo>
                        <a:pt x="881700" y="378170"/>
                      </a:lnTo>
                      <a:lnTo>
                        <a:pt x="445091" y="377960"/>
                      </a:lnTo>
                      <a:lnTo>
                        <a:pt x="445091" y="3779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2" name="Google Shape;122;p25"/>
              <p:cNvGrpSpPr/>
              <p:nvPr/>
            </p:nvGrpSpPr>
            <p:grpSpPr>
              <a:xfrm>
                <a:off x="6095949" y="2531265"/>
                <a:ext cx="3098777" cy="858503"/>
                <a:chOff x="6095949" y="2531265"/>
                <a:chExt cx="3098777" cy="858503"/>
              </a:xfrm>
            </p:grpSpPr>
            <p:sp>
              <p:nvSpPr>
                <p:cNvPr id="123" name="Google Shape;123;p25"/>
                <p:cNvSpPr/>
                <p:nvPr/>
              </p:nvSpPr>
              <p:spPr>
                <a:xfrm>
                  <a:off x="6682489" y="2531265"/>
                  <a:ext cx="804479" cy="840425"/>
                </a:xfrm>
                <a:custGeom>
                  <a:rect b="b" l="l" r="r" t="t"/>
                  <a:pathLst>
                    <a:path extrusionOk="0" h="840425" w="804479">
                      <a:moveTo>
                        <a:pt x="563157" y="719133"/>
                      </a:moveTo>
                      <a:lnTo>
                        <a:pt x="293035" y="719133"/>
                      </a:lnTo>
                      <a:lnTo>
                        <a:pt x="236488" y="840425"/>
                      </a:lnTo>
                      <a:lnTo>
                        <a:pt x="0" y="840425"/>
                      </a:lnTo>
                      <a:lnTo>
                        <a:pt x="421474" y="0"/>
                      </a:lnTo>
                      <a:lnTo>
                        <a:pt x="678352" y="0"/>
                      </a:lnTo>
                      <a:lnTo>
                        <a:pt x="804479" y="840425"/>
                      </a:lnTo>
                      <a:lnTo>
                        <a:pt x="575139" y="840425"/>
                      </a:lnTo>
                      <a:lnTo>
                        <a:pt x="563157" y="719133"/>
                      </a:lnTo>
                      <a:close/>
                      <a:moveTo>
                        <a:pt x="544027" y="534147"/>
                      </a:moveTo>
                      <a:lnTo>
                        <a:pt x="515228" y="243635"/>
                      </a:lnTo>
                      <a:lnTo>
                        <a:pt x="379642" y="534147"/>
                      </a:lnTo>
                      <a:lnTo>
                        <a:pt x="544027" y="5341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25"/>
                <p:cNvSpPr/>
                <p:nvPr/>
              </p:nvSpPr>
              <p:spPr>
                <a:xfrm>
                  <a:off x="7522915" y="2531265"/>
                  <a:ext cx="1021837" cy="840425"/>
                </a:xfrm>
                <a:custGeom>
                  <a:rect b="b" l="l" r="r" t="t"/>
                  <a:pathLst>
                    <a:path extrusionOk="0" h="840425" w="1021837">
                      <a:moveTo>
                        <a:pt x="828023" y="581235"/>
                      </a:moveTo>
                      <a:lnTo>
                        <a:pt x="887093" y="259191"/>
                      </a:lnTo>
                      <a:lnTo>
                        <a:pt x="976222" y="259191"/>
                      </a:lnTo>
                      <a:lnTo>
                        <a:pt x="1021838" y="0"/>
                      </a:lnTo>
                      <a:lnTo>
                        <a:pt x="756341" y="0"/>
                      </a:lnTo>
                      <a:lnTo>
                        <a:pt x="493577" y="463306"/>
                      </a:lnTo>
                      <a:lnTo>
                        <a:pt x="392675" y="0"/>
                      </a:lnTo>
                      <a:lnTo>
                        <a:pt x="362615" y="0"/>
                      </a:lnTo>
                      <a:lnTo>
                        <a:pt x="147779" y="0"/>
                      </a:lnTo>
                      <a:lnTo>
                        <a:pt x="0" y="840425"/>
                      </a:lnTo>
                      <a:lnTo>
                        <a:pt x="215046" y="840425"/>
                      </a:lnTo>
                      <a:lnTo>
                        <a:pt x="301443" y="345798"/>
                      </a:lnTo>
                      <a:lnTo>
                        <a:pt x="381744" y="720395"/>
                      </a:lnTo>
                      <a:lnTo>
                        <a:pt x="535619" y="720395"/>
                      </a:lnTo>
                      <a:lnTo>
                        <a:pt x="746881" y="345798"/>
                      </a:lnTo>
                      <a:lnTo>
                        <a:pt x="660484" y="840425"/>
                      </a:lnTo>
                      <a:lnTo>
                        <a:pt x="874059" y="840425"/>
                      </a:lnTo>
                      <a:lnTo>
                        <a:pt x="919675" y="5812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25"/>
                <p:cNvSpPr/>
                <p:nvPr/>
              </p:nvSpPr>
              <p:spPr>
                <a:xfrm>
                  <a:off x="8405803" y="2579824"/>
                  <a:ext cx="788923" cy="743517"/>
                </a:xfrm>
                <a:custGeom>
                  <a:rect b="b" l="l" r="r" t="t"/>
                  <a:pathLst>
                    <a:path extrusionOk="0" h="743517" w="788923">
                      <a:moveTo>
                        <a:pt x="745200" y="494628"/>
                      </a:moveTo>
                      <a:lnTo>
                        <a:pt x="496309" y="494628"/>
                      </a:lnTo>
                      <a:lnTo>
                        <a:pt x="452795" y="743518"/>
                      </a:lnTo>
                      <a:lnTo>
                        <a:pt x="205377" y="743518"/>
                      </a:lnTo>
                      <a:lnTo>
                        <a:pt x="248890" y="494628"/>
                      </a:lnTo>
                      <a:lnTo>
                        <a:pt x="0" y="494628"/>
                      </a:lnTo>
                      <a:lnTo>
                        <a:pt x="45195" y="248890"/>
                      </a:lnTo>
                      <a:lnTo>
                        <a:pt x="292614" y="248890"/>
                      </a:lnTo>
                      <a:lnTo>
                        <a:pt x="337810" y="0"/>
                      </a:lnTo>
                      <a:lnTo>
                        <a:pt x="583547" y="0"/>
                      </a:lnTo>
                      <a:lnTo>
                        <a:pt x="540033" y="248890"/>
                      </a:lnTo>
                      <a:lnTo>
                        <a:pt x="788923" y="248890"/>
                      </a:lnTo>
                      <a:lnTo>
                        <a:pt x="745200" y="494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25"/>
                <p:cNvSpPr/>
                <p:nvPr/>
              </p:nvSpPr>
              <p:spPr>
                <a:xfrm>
                  <a:off x="6095949" y="2531265"/>
                  <a:ext cx="726961" cy="858503"/>
                </a:xfrm>
                <a:custGeom>
                  <a:rect b="b" l="l" r="r" t="t"/>
                  <a:pathLst>
                    <a:path extrusionOk="0" h="858503" w="726961">
                      <a:moveTo>
                        <a:pt x="331344" y="0"/>
                      </a:moveTo>
                      <a:lnTo>
                        <a:pt x="293085" y="192133"/>
                      </a:lnTo>
                      <a:lnTo>
                        <a:pt x="486269" y="192133"/>
                      </a:lnTo>
                      <a:cubicBezTo>
                        <a:pt x="486269" y="192133"/>
                        <a:pt x="427831" y="524898"/>
                        <a:pt x="426359" y="530574"/>
                      </a:cubicBezTo>
                      <a:cubicBezTo>
                        <a:pt x="421314" y="549703"/>
                        <a:pt x="400083" y="597001"/>
                        <a:pt x="376539" y="617181"/>
                      </a:cubicBezTo>
                      <a:cubicBezTo>
                        <a:pt x="352365" y="637782"/>
                        <a:pt x="323986" y="649133"/>
                        <a:pt x="296869" y="649133"/>
                      </a:cubicBezTo>
                      <a:cubicBezTo>
                        <a:pt x="269962" y="649133"/>
                        <a:pt x="245998" y="638412"/>
                        <a:pt x="230022" y="618863"/>
                      </a:cubicBezTo>
                      <a:cubicBezTo>
                        <a:pt x="214256" y="599733"/>
                        <a:pt x="208580" y="575139"/>
                        <a:pt x="213415" y="547391"/>
                      </a:cubicBezTo>
                      <a:lnTo>
                        <a:pt x="216148" y="530574"/>
                      </a:lnTo>
                      <a:lnTo>
                        <a:pt x="18128" y="530574"/>
                      </a:lnTo>
                      <a:lnTo>
                        <a:pt x="6777" y="531835"/>
                      </a:lnTo>
                      <a:lnTo>
                        <a:pt x="4885" y="542976"/>
                      </a:lnTo>
                      <a:cubicBezTo>
                        <a:pt x="-10040" y="627902"/>
                        <a:pt x="9510" y="707572"/>
                        <a:pt x="59750" y="767482"/>
                      </a:cubicBezTo>
                      <a:cubicBezTo>
                        <a:pt x="108940" y="826131"/>
                        <a:pt x="181883" y="858504"/>
                        <a:pt x="265127" y="858504"/>
                      </a:cubicBezTo>
                      <a:cubicBezTo>
                        <a:pt x="432245" y="858504"/>
                        <a:pt x="592216" y="725019"/>
                        <a:pt x="627321" y="557481"/>
                      </a:cubicBezTo>
                      <a:lnTo>
                        <a:pt x="628372" y="551385"/>
                      </a:lnTo>
                      <a:lnTo>
                        <a:pt x="672096" y="307539"/>
                      </a:lnTo>
                      <a:lnTo>
                        <a:pt x="726962" y="210"/>
                      </a:lnTo>
                      <a:lnTo>
                        <a:pt x="331344" y="0"/>
                      </a:lnTo>
                      <a:lnTo>
                        <a:pt x="3313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7" name="Google Shape;127;p25"/>
            <p:cNvSpPr txBox="1"/>
            <p:nvPr/>
          </p:nvSpPr>
          <p:spPr>
            <a:xfrm>
              <a:off x="1701072" y="14152023"/>
              <a:ext cx="6672600" cy="9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900">
                  <a:solidFill>
                    <a:srgbClr val="FFFFFF"/>
                  </a:solidFill>
                  <a:latin typeface="Changa ExtraBold"/>
                  <a:ea typeface="Changa ExtraBold"/>
                  <a:cs typeface="Changa ExtraBold"/>
                  <a:sym typeface="Changa ExtraBold"/>
                </a:rPr>
                <a:t>NOME DA SEDE</a:t>
              </a:r>
              <a:endParaRPr i="1" sz="2900">
                <a:solidFill>
                  <a:srgbClr val="FFFFFF"/>
                </a:solidFill>
                <a:latin typeface="Changa ExtraBold"/>
                <a:ea typeface="Changa ExtraBold"/>
                <a:cs typeface="Changa ExtraBold"/>
                <a:sym typeface="Changa ExtraBold"/>
              </a:endParaRPr>
            </a:p>
          </p:txBody>
        </p:sp>
      </p:grpSp>
      <p:grpSp>
        <p:nvGrpSpPr>
          <p:cNvPr id="128" name="Google Shape;128;p25"/>
          <p:cNvGrpSpPr/>
          <p:nvPr/>
        </p:nvGrpSpPr>
        <p:grpSpPr>
          <a:xfrm>
            <a:off x="2234819" y="7809591"/>
            <a:ext cx="6519155" cy="1154733"/>
            <a:chOff x="1090169" y="14436780"/>
            <a:chExt cx="8692206" cy="1539645"/>
          </a:xfrm>
        </p:grpSpPr>
        <p:sp>
          <p:nvSpPr>
            <p:cNvPr id="129" name="Google Shape;129;p25"/>
            <p:cNvSpPr txBox="1"/>
            <p:nvPr/>
          </p:nvSpPr>
          <p:spPr>
            <a:xfrm>
              <a:off x="1090175" y="15368925"/>
              <a:ext cx="86922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200">
                  <a:solidFill>
                    <a:srgbClr val="FFFFFF"/>
                  </a:solidFill>
                  <a:latin typeface="Changa ExtraBold"/>
                  <a:ea typeface="Changa ExtraBold"/>
                  <a:cs typeface="Changa ExtraBold"/>
                  <a:sym typeface="Changa ExtraBold"/>
                </a:rPr>
                <a:t>NOME DA SEDE</a:t>
              </a:r>
              <a:endParaRPr i="1" sz="2200">
                <a:solidFill>
                  <a:srgbClr val="FFFFFF"/>
                </a:solidFill>
                <a:latin typeface="Changa ExtraBold"/>
                <a:ea typeface="Changa ExtraBold"/>
                <a:cs typeface="Changa ExtraBold"/>
                <a:sym typeface="Changa ExtraBold"/>
              </a:endParaRPr>
            </a:p>
          </p:txBody>
        </p:sp>
        <p:grpSp>
          <p:nvGrpSpPr>
            <p:cNvPr id="130" name="Google Shape;130;p25"/>
            <p:cNvGrpSpPr/>
            <p:nvPr/>
          </p:nvGrpSpPr>
          <p:grpSpPr>
            <a:xfrm>
              <a:off x="1090169" y="14436780"/>
              <a:ext cx="8692119" cy="932133"/>
              <a:chOff x="1086872" y="4163917"/>
              <a:chExt cx="8878569" cy="952128"/>
            </a:xfrm>
          </p:grpSpPr>
          <p:grpSp>
            <p:nvGrpSpPr>
              <p:cNvPr id="131" name="Google Shape;131;p25"/>
              <p:cNvGrpSpPr/>
              <p:nvPr/>
            </p:nvGrpSpPr>
            <p:grpSpPr>
              <a:xfrm>
                <a:off x="1955246" y="4163917"/>
                <a:ext cx="8010195" cy="952128"/>
                <a:chOff x="1955246" y="4163917"/>
                <a:chExt cx="8010195" cy="952128"/>
              </a:xfrm>
            </p:grpSpPr>
            <p:sp>
              <p:nvSpPr>
                <p:cNvPr id="132" name="Google Shape;132;p25"/>
                <p:cNvSpPr/>
                <p:nvPr/>
              </p:nvSpPr>
              <p:spPr>
                <a:xfrm>
                  <a:off x="1955246" y="4182675"/>
                  <a:ext cx="873684" cy="913475"/>
                </a:xfrm>
                <a:custGeom>
                  <a:rect b="b" l="l" r="r" t="t"/>
                  <a:pathLst>
                    <a:path extrusionOk="0" h="913475" w="873684">
                      <a:moveTo>
                        <a:pt x="611636" y="781598"/>
                      </a:moveTo>
                      <a:lnTo>
                        <a:pt x="318324" y="781598"/>
                      </a:lnTo>
                      <a:lnTo>
                        <a:pt x="256933" y="913475"/>
                      </a:lnTo>
                      <a:lnTo>
                        <a:pt x="0" y="913475"/>
                      </a:lnTo>
                      <a:lnTo>
                        <a:pt x="457590" y="0"/>
                      </a:lnTo>
                      <a:lnTo>
                        <a:pt x="736692" y="0"/>
                      </a:lnTo>
                      <a:lnTo>
                        <a:pt x="873685" y="912907"/>
                      </a:lnTo>
                      <a:lnTo>
                        <a:pt x="624710" y="912907"/>
                      </a:lnTo>
                      <a:lnTo>
                        <a:pt x="611636" y="781598"/>
                      </a:lnTo>
                      <a:close/>
                      <a:moveTo>
                        <a:pt x="590604" y="580372"/>
                      </a:moveTo>
                      <a:lnTo>
                        <a:pt x="559340" y="264891"/>
                      </a:lnTo>
                      <a:lnTo>
                        <a:pt x="412115" y="580372"/>
                      </a:lnTo>
                      <a:lnTo>
                        <a:pt x="590604" y="5803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25"/>
                <p:cNvSpPr/>
                <p:nvPr/>
              </p:nvSpPr>
              <p:spPr>
                <a:xfrm>
                  <a:off x="2868153" y="4182675"/>
                  <a:ext cx="1109585" cy="913475"/>
                </a:xfrm>
                <a:custGeom>
                  <a:rect b="b" l="l" r="r" t="t"/>
                  <a:pathLst>
                    <a:path extrusionOk="0" h="913475" w="1109585">
                      <a:moveTo>
                        <a:pt x="949287" y="913475"/>
                      </a:moveTo>
                      <a:lnTo>
                        <a:pt x="717365" y="913475"/>
                      </a:lnTo>
                      <a:lnTo>
                        <a:pt x="811157" y="376304"/>
                      </a:lnTo>
                      <a:lnTo>
                        <a:pt x="581509" y="783304"/>
                      </a:lnTo>
                      <a:lnTo>
                        <a:pt x="414389" y="783304"/>
                      </a:lnTo>
                      <a:lnTo>
                        <a:pt x="327419" y="375736"/>
                      </a:lnTo>
                      <a:lnTo>
                        <a:pt x="233627" y="912907"/>
                      </a:lnTo>
                      <a:lnTo>
                        <a:pt x="0" y="912907"/>
                      </a:lnTo>
                      <a:lnTo>
                        <a:pt x="160299" y="0"/>
                      </a:lnTo>
                      <a:lnTo>
                        <a:pt x="393926" y="0"/>
                      </a:lnTo>
                      <a:lnTo>
                        <a:pt x="426326" y="0"/>
                      </a:lnTo>
                      <a:lnTo>
                        <a:pt x="536034" y="503634"/>
                      </a:lnTo>
                      <a:lnTo>
                        <a:pt x="821389" y="0"/>
                      </a:lnTo>
                      <a:lnTo>
                        <a:pt x="1109586" y="0"/>
                      </a:lnTo>
                      <a:lnTo>
                        <a:pt x="949287" y="913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25"/>
                <p:cNvSpPr/>
                <p:nvPr/>
              </p:nvSpPr>
              <p:spPr>
                <a:xfrm>
                  <a:off x="3936811" y="4182675"/>
                  <a:ext cx="713954" cy="912906"/>
                </a:xfrm>
                <a:custGeom>
                  <a:rect b="b" l="l" r="r" t="t"/>
                  <a:pathLst>
                    <a:path extrusionOk="0" h="912906" w="713954">
                      <a:moveTo>
                        <a:pt x="354135" y="219416"/>
                      </a:moveTo>
                      <a:lnTo>
                        <a:pt x="331966" y="348451"/>
                      </a:lnTo>
                      <a:lnTo>
                        <a:pt x="620163" y="348451"/>
                      </a:lnTo>
                      <a:lnTo>
                        <a:pt x="583783" y="555930"/>
                      </a:lnTo>
                      <a:lnTo>
                        <a:pt x="295586" y="555930"/>
                      </a:lnTo>
                      <a:lnTo>
                        <a:pt x="272280" y="694059"/>
                      </a:lnTo>
                      <a:lnTo>
                        <a:pt x="598562" y="694059"/>
                      </a:lnTo>
                      <a:lnTo>
                        <a:pt x="560477" y="912907"/>
                      </a:lnTo>
                      <a:lnTo>
                        <a:pt x="71623" y="912907"/>
                      </a:lnTo>
                      <a:lnTo>
                        <a:pt x="0" y="912907"/>
                      </a:lnTo>
                      <a:lnTo>
                        <a:pt x="159730" y="0"/>
                      </a:lnTo>
                      <a:lnTo>
                        <a:pt x="393357" y="0"/>
                      </a:lnTo>
                      <a:lnTo>
                        <a:pt x="713955" y="0"/>
                      </a:lnTo>
                      <a:lnTo>
                        <a:pt x="674732" y="219416"/>
                      </a:lnTo>
                      <a:lnTo>
                        <a:pt x="354135" y="2194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25"/>
                <p:cNvSpPr/>
                <p:nvPr/>
              </p:nvSpPr>
              <p:spPr>
                <a:xfrm>
                  <a:off x="5164631" y="4182675"/>
                  <a:ext cx="873684" cy="913475"/>
                </a:xfrm>
                <a:custGeom>
                  <a:rect b="b" l="l" r="r" t="t"/>
                  <a:pathLst>
                    <a:path extrusionOk="0" h="913475" w="873684">
                      <a:moveTo>
                        <a:pt x="611636" y="781598"/>
                      </a:moveTo>
                      <a:lnTo>
                        <a:pt x="318324" y="781598"/>
                      </a:lnTo>
                      <a:lnTo>
                        <a:pt x="256932" y="913475"/>
                      </a:lnTo>
                      <a:lnTo>
                        <a:pt x="0" y="913475"/>
                      </a:lnTo>
                      <a:lnTo>
                        <a:pt x="457590" y="0"/>
                      </a:lnTo>
                      <a:lnTo>
                        <a:pt x="736692" y="0"/>
                      </a:lnTo>
                      <a:lnTo>
                        <a:pt x="873685" y="912907"/>
                      </a:lnTo>
                      <a:lnTo>
                        <a:pt x="624710" y="912907"/>
                      </a:lnTo>
                      <a:lnTo>
                        <a:pt x="611636" y="781598"/>
                      </a:lnTo>
                      <a:close/>
                      <a:moveTo>
                        <a:pt x="590604" y="580372"/>
                      </a:moveTo>
                      <a:lnTo>
                        <a:pt x="559340" y="264891"/>
                      </a:lnTo>
                      <a:lnTo>
                        <a:pt x="412115" y="580372"/>
                      </a:lnTo>
                      <a:lnTo>
                        <a:pt x="590604" y="5803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25"/>
                <p:cNvSpPr/>
                <p:nvPr/>
              </p:nvSpPr>
              <p:spPr>
                <a:xfrm>
                  <a:off x="6077538" y="4182675"/>
                  <a:ext cx="1109585" cy="913475"/>
                </a:xfrm>
                <a:custGeom>
                  <a:rect b="b" l="l" r="r" t="t"/>
                  <a:pathLst>
                    <a:path extrusionOk="0" h="913475" w="1109585">
                      <a:moveTo>
                        <a:pt x="949287" y="913475"/>
                      </a:moveTo>
                      <a:lnTo>
                        <a:pt x="717365" y="913475"/>
                      </a:lnTo>
                      <a:lnTo>
                        <a:pt x="811157" y="376304"/>
                      </a:lnTo>
                      <a:lnTo>
                        <a:pt x="581509" y="783304"/>
                      </a:lnTo>
                      <a:lnTo>
                        <a:pt x="414958" y="783304"/>
                      </a:lnTo>
                      <a:lnTo>
                        <a:pt x="327419" y="376304"/>
                      </a:lnTo>
                      <a:lnTo>
                        <a:pt x="233627" y="913475"/>
                      </a:lnTo>
                      <a:lnTo>
                        <a:pt x="0" y="913475"/>
                      </a:lnTo>
                      <a:lnTo>
                        <a:pt x="160299" y="0"/>
                      </a:lnTo>
                      <a:lnTo>
                        <a:pt x="393926" y="0"/>
                      </a:lnTo>
                      <a:lnTo>
                        <a:pt x="426326" y="0"/>
                      </a:lnTo>
                      <a:lnTo>
                        <a:pt x="536034" y="503634"/>
                      </a:lnTo>
                      <a:lnTo>
                        <a:pt x="821389" y="0"/>
                      </a:lnTo>
                      <a:lnTo>
                        <a:pt x="1109585" y="0"/>
                      </a:lnTo>
                      <a:lnTo>
                        <a:pt x="949287" y="913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25"/>
                <p:cNvSpPr/>
                <p:nvPr/>
              </p:nvSpPr>
              <p:spPr>
                <a:xfrm>
                  <a:off x="7145628" y="4183242"/>
                  <a:ext cx="787656" cy="912908"/>
                </a:xfrm>
                <a:custGeom>
                  <a:rect b="b" l="l" r="r" t="t"/>
                  <a:pathLst>
                    <a:path extrusionOk="0" h="912908" w="787656">
                      <a:moveTo>
                        <a:pt x="782735" y="332536"/>
                      </a:moveTo>
                      <a:cubicBezTo>
                        <a:pt x="750334" y="524099"/>
                        <a:pt x="607657" y="638923"/>
                        <a:pt x="401883" y="638923"/>
                      </a:cubicBezTo>
                      <a:lnTo>
                        <a:pt x="281944" y="638923"/>
                      </a:lnTo>
                      <a:lnTo>
                        <a:pt x="233627" y="912909"/>
                      </a:lnTo>
                      <a:lnTo>
                        <a:pt x="0" y="912909"/>
                      </a:lnTo>
                      <a:lnTo>
                        <a:pt x="160298" y="2"/>
                      </a:lnTo>
                      <a:lnTo>
                        <a:pt x="393925" y="2"/>
                      </a:lnTo>
                      <a:lnTo>
                        <a:pt x="513866" y="2"/>
                      </a:lnTo>
                      <a:cubicBezTo>
                        <a:pt x="683259" y="-567"/>
                        <a:pt x="815136" y="144384"/>
                        <a:pt x="782735" y="332536"/>
                      </a:cubicBezTo>
                      <a:close/>
                      <a:moveTo>
                        <a:pt x="476348" y="222828"/>
                      </a:moveTo>
                      <a:lnTo>
                        <a:pt x="355272" y="222828"/>
                      </a:lnTo>
                      <a:lnTo>
                        <a:pt x="321166" y="417233"/>
                      </a:lnTo>
                      <a:lnTo>
                        <a:pt x="441106" y="417233"/>
                      </a:lnTo>
                      <a:cubicBezTo>
                        <a:pt x="495675" y="417233"/>
                        <a:pt x="541718" y="376874"/>
                        <a:pt x="550814" y="319462"/>
                      </a:cubicBezTo>
                      <a:cubicBezTo>
                        <a:pt x="561045" y="262050"/>
                        <a:pt x="528076" y="222828"/>
                        <a:pt x="476348" y="2228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25"/>
                <p:cNvSpPr/>
                <p:nvPr/>
              </p:nvSpPr>
              <p:spPr>
                <a:xfrm>
                  <a:off x="7891415" y="4183244"/>
                  <a:ext cx="574119" cy="912906"/>
                </a:xfrm>
                <a:custGeom>
                  <a:rect b="b" l="l" r="r" t="t"/>
                  <a:pathLst>
                    <a:path extrusionOk="0" h="912906" w="574119">
                      <a:moveTo>
                        <a:pt x="574120" y="687238"/>
                      </a:moveTo>
                      <a:lnTo>
                        <a:pt x="534897" y="912907"/>
                      </a:lnTo>
                      <a:lnTo>
                        <a:pt x="36380" y="912907"/>
                      </a:lnTo>
                      <a:lnTo>
                        <a:pt x="0" y="912907"/>
                      </a:lnTo>
                      <a:lnTo>
                        <a:pt x="160299" y="0"/>
                      </a:lnTo>
                      <a:lnTo>
                        <a:pt x="393926" y="0"/>
                      </a:lnTo>
                      <a:lnTo>
                        <a:pt x="272849" y="687238"/>
                      </a:lnTo>
                      <a:lnTo>
                        <a:pt x="574120" y="687238"/>
                      </a:lnTo>
                      <a:lnTo>
                        <a:pt x="574120" y="6872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25"/>
                <p:cNvSpPr/>
                <p:nvPr/>
              </p:nvSpPr>
              <p:spPr>
                <a:xfrm>
                  <a:off x="8500994" y="4182675"/>
                  <a:ext cx="802981" cy="932802"/>
                </a:xfrm>
                <a:custGeom>
                  <a:rect b="b" l="l" r="r" t="t"/>
                  <a:pathLst>
                    <a:path extrusionOk="0" h="932802" w="802981">
                      <a:moveTo>
                        <a:pt x="6036" y="606520"/>
                      </a:moveTo>
                      <a:lnTo>
                        <a:pt x="112901" y="0"/>
                      </a:lnTo>
                      <a:lnTo>
                        <a:pt x="346528" y="0"/>
                      </a:lnTo>
                      <a:lnTo>
                        <a:pt x="239662" y="597425"/>
                      </a:lnTo>
                      <a:cubicBezTo>
                        <a:pt x="227725" y="665069"/>
                        <a:pt x="256715" y="705428"/>
                        <a:pt x="332318" y="705428"/>
                      </a:cubicBezTo>
                      <a:cubicBezTo>
                        <a:pt x="415877" y="705428"/>
                        <a:pt x="453394" y="665069"/>
                        <a:pt x="465331" y="597425"/>
                      </a:cubicBezTo>
                      <a:lnTo>
                        <a:pt x="571060" y="0"/>
                      </a:lnTo>
                      <a:lnTo>
                        <a:pt x="802981" y="0"/>
                      </a:lnTo>
                      <a:lnTo>
                        <a:pt x="692137" y="632668"/>
                      </a:lnTo>
                      <a:cubicBezTo>
                        <a:pt x="655757" y="845263"/>
                        <a:pt x="501711" y="932802"/>
                        <a:pt x="301054" y="932802"/>
                      </a:cubicBezTo>
                      <a:cubicBezTo>
                        <a:pt x="110628" y="932802"/>
                        <a:pt x="-31481" y="819115"/>
                        <a:pt x="6036" y="6065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25"/>
                <p:cNvSpPr/>
                <p:nvPr/>
              </p:nvSpPr>
              <p:spPr>
                <a:xfrm>
                  <a:off x="9243578" y="4163917"/>
                  <a:ext cx="721863" cy="952128"/>
                </a:xfrm>
                <a:custGeom>
                  <a:rect b="b" l="l" r="r" t="t"/>
                  <a:pathLst>
                    <a:path extrusionOk="0" h="952128" w="721863">
                      <a:moveTo>
                        <a:pt x="5828" y="640058"/>
                      </a:moveTo>
                      <a:lnTo>
                        <a:pt x="237750" y="640058"/>
                      </a:lnTo>
                      <a:cubicBezTo>
                        <a:pt x="227518" y="703723"/>
                        <a:pt x="259918" y="729871"/>
                        <a:pt x="338363" y="729871"/>
                      </a:cubicBezTo>
                      <a:cubicBezTo>
                        <a:pt x="406006" y="729871"/>
                        <a:pt x="437270" y="702586"/>
                        <a:pt x="444091" y="667343"/>
                      </a:cubicBezTo>
                      <a:cubicBezTo>
                        <a:pt x="452050" y="621868"/>
                        <a:pt x="391796" y="599699"/>
                        <a:pt x="317331" y="574688"/>
                      </a:cubicBezTo>
                      <a:cubicBezTo>
                        <a:pt x="198528" y="534329"/>
                        <a:pt x="46187" y="458727"/>
                        <a:pt x="79725" y="267165"/>
                      </a:cubicBezTo>
                      <a:cubicBezTo>
                        <a:pt x="112125" y="80718"/>
                        <a:pt x="266172" y="0"/>
                        <a:pt x="434428" y="0"/>
                      </a:cubicBezTo>
                      <a:cubicBezTo>
                        <a:pt x="602685" y="0"/>
                        <a:pt x="752752" y="97771"/>
                        <a:pt x="716372" y="305250"/>
                      </a:cubicBezTo>
                      <a:lnTo>
                        <a:pt x="484450" y="305250"/>
                      </a:lnTo>
                      <a:cubicBezTo>
                        <a:pt x="493546" y="252954"/>
                        <a:pt x="470239" y="221690"/>
                        <a:pt x="404869" y="221690"/>
                      </a:cubicBezTo>
                      <a:cubicBezTo>
                        <a:pt x="350300" y="221690"/>
                        <a:pt x="319036" y="247838"/>
                        <a:pt x="313351" y="280239"/>
                      </a:cubicBezTo>
                      <a:cubicBezTo>
                        <a:pt x="304256" y="330829"/>
                        <a:pt x="364510" y="353567"/>
                        <a:pt x="440113" y="380852"/>
                      </a:cubicBezTo>
                      <a:cubicBezTo>
                        <a:pt x="558916" y="422347"/>
                        <a:pt x="708982" y="497949"/>
                        <a:pt x="674876" y="684964"/>
                      </a:cubicBezTo>
                      <a:cubicBezTo>
                        <a:pt x="642475" y="871411"/>
                        <a:pt x="494682" y="952129"/>
                        <a:pt x="308235" y="952129"/>
                      </a:cubicBezTo>
                      <a:cubicBezTo>
                        <a:pt x="121789" y="952129"/>
                        <a:pt x="-32257" y="853790"/>
                        <a:pt x="5828" y="64005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1" name="Google Shape;141;p25"/>
              <p:cNvSpPr/>
              <p:nvPr/>
            </p:nvSpPr>
            <p:spPr>
              <a:xfrm>
                <a:off x="1086872" y="4163917"/>
                <a:ext cx="957618" cy="951560"/>
              </a:xfrm>
              <a:custGeom>
                <a:rect b="b" l="l" r="r" t="t"/>
                <a:pathLst>
                  <a:path extrusionOk="0" h="951560" w="957618">
                    <a:moveTo>
                      <a:pt x="482976" y="410410"/>
                    </a:moveTo>
                    <a:lnTo>
                      <a:pt x="457396" y="616752"/>
                    </a:lnTo>
                    <a:lnTo>
                      <a:pt x="685907" y="616752"/>
                    </a:lnTo>
                    <a:cubicBezTo>
                      <a:pt x="642137" y="686101"/>
                      <a:pt x="565399" y="724186"/>
                      <a:pt x="467059" y="724186"/>
                    </a:cubicBezTo>
                    <a:cubicBezTo>
                      <a:pt x="386910" y="724186"/>
                      <a:pt x="322108" y="699744"/>
                      <a:pt x="280613" y="652564"/>
                    </a:cubicBezTo>
                    <a:cubicBezTo>
                      <a:pt x="241959" y="608794"/>
                      <a:pt x="226043" y="549108"/>
                      <a:pt x="234569" y="479191"/>
                    </a:cubicBezTo>
                    <a:cubicBezTo>
                      <a:pt x="253328" y="333103"/>
                      <a:pt x="370425" y="226806"/>
                      <a:pt x="514240" y="226806"/>
                    </a:cubicBezTo>
                    <a:cubicBezTo>
                      <a:pt x="600642" y="226806"/>
                      <a:pt x="675675" y="264322"/>
                      <a:pt x="705234" y="322871"/>
                    </a:cubicBezTo>
                    <a:lnTo>
                      <a:pt x="712055" y="335945"/>
                    </a:lnTo>
                    <a:lnTo>
                      <a:pt x="922376" y="223395"/>
                    </a:lnTo>
                    <a:lnTo>
                      <a:pt x="916123" y="210889"/>
                    </a:lnTo>
                    <a:cubicBezTo>
                      <a:pt x="850185" y="80718"/>
                      <a:pt x="705802" y="0"/>
                      <a:pt x="539819" y="0"/>
                    </a:cubicBezTo>
                    <a:cubicBezTo>
                      <a:pt x="272086" y="0"/>
                      <a:pt x="36186" y="208616"/>
                      <a:pt x="3785" y="475212"/>
                    </a:cubicBezTo>
                    <a:cubicBezTo>
                      <a:pt x="-12131" y="603110"/>
                      <a:pt x="22543" y="721913"/>
                      <a:pt x="100419" y="810020"/>
                    </a:cubicBezTo>
                    <a:cubicBezTo>
                      <a:pt x="181137" y="900970"/>
                      <a:pt x="302213" y="951560"/>
                      <a:pt x="440911" y="951560"/>
                    </a:cubicBezTo>
                    <a:cubicBezTo>
                      <a:pt x="567672" y="951560"/>
                      <a:pt x="680223" y="911201"/>
                      <a:pt x="766625" y="840716"/>
                    </a:cubicBezTo>
                    <a:cubicBezTo>
                      <a:pt x="772878" y="836168"/>
                      <a:pt x="779130" y="830484"/>
                      <a:pt x="786520" y="823663"/>
                    </a:cubicBezTo>
                    <a:cubicBezTo>
                      <a:pt x="911576" y="700881"/>
                      <a:pt x="938292" y="550245"/>
                      <a:pt x="938292" y="550245"/>
                    </a:cubicBezTo>
                    <a:cubicBezTo>
                      <a:pt x="941703" y="534897"/>
                      <a:pt x="943977" y="518981"/>
                      <a:pt x="946250" y="502497"/>
                    </a:cubicBezTo>
                    <a:lnTo>
                      <a:pt x="957619" y="410410"/>
                    </a:lnTo>
                    <a:lnTo>
                      <a:pt x="482976" y="4104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5"/>
              <p:cNvSpPr/>
              <p:nvPr/>
            </p:nvSpPr>
            <p:spPr>
              <a:xfrm>
                <a:off x="4558619" y="4182675"/>
                <a:ext cx="790185" cy="932233"/>
              </a:xfrm>
              <a:custGeom>
                <a:rect b="b" l="l" r="r" t="t"/>
                <a:pathLst>
                  <a:path extrusionOk="0" h="932233" w="790185">
                    <a:moveTo>
                      <a:pt x="360449" y="0"/>
                    </a:moveTo>
                    <a:lnTo>
                      <a:pt x="318953" y="208616"/>
                    </a:lnTo>
                    <a:lnTo>
                      <a:pt x="528705" y="208616"/>
                    </a:lnTo>
                    <a:cubicBezTo>
                      <a:pt x="528705" y="208616"/>
                      <a:pt x="465041" y="570140"/>
                      <a:pt x="463904" y="576393"/>
                    </a:cubicBezTo>
                    <a:cubicBezTo>
                      <a:pt x="458220" y="597425"/>
                      <a:pt x="435482" y="648585"/>
                      <a:pt x="409903" y="670185"/>
                    </a:cubicBezTo>
                    <a:cubicBezTo>
                      <a:pt x="383754" y="692354"/>
                      <a:pt x="353059" y="704860"/>
                      <a:pt x="323500" y="704860"/>
                    </a:cubicBezTo>
                    <a:cubicBezTo>
                      <a:pt x="293942" y="704860"/>
                      <a:pt x="268362" y="692922"/>
                      <a:pt x="250741" y="671890"/>
                    </a:cubicBezTo>
                    <a:cubicBezTo>
                      <a:pt x="233688" y="650858"/>
                      <a:pt x="227435" y="624142"/>
                      <a:pt x="232551" y="594583"/>
                    </a:cubicBezTo>
                    <a:lnTo>
                      <a:pt x="235393" y="576393"/>
                    </a:lnTo>
                    <a:lnTo>
                      <a:pt x="19956" y="576393"/>
                    </a:lnTo>
                    <a:lnTo>
                      <a:pt x="7450" y="577530"/>
                    </a:lnTo>
                    <a:lnTo>
                      <a:pt x="5177" y="589467"/>
                    </a:lnTo>
                    <a:cubicBezTo>
                      <a:pt x="-10739" y="681554"/>
                      <a:pt x="10292" y="767956"/>
                      <a:pt x="64862" y="833326"/>
                    </a:cubicBezTo>
                    <a:cubicBezTo>
                      <a:pt x="118295" y="896991"/>
                      <a:pt x="197876" y="932234"/>
                      <a:pt x="288257" y="932234"/>
                    </a:cubicBezTo>
                    <a:cubicBezTo>
                      <a:pt x="469588" y="932234"/>
                      <a:pt x="643529" y="787283"/>
                      <a:pt x="681615" y="605383"/>
                    </a:cubicBezTo>
                    <a:lnTo>
                      <a:pt x="682752" y="598562"/>
                    </a:lnTo>
                    <a:lnTo>
                      <a:pt x="730500" y="333671"/>
                    </a:lnTo>
                    <a:lnTo>
                      <a:pt x="790186" y="0"/>
                    </a:lnTo>
                    <a:cubicBezTo>
                      <a:pt x="790186" y="0"/>
                      <a:pt x="360449" y="0"/>
                      <a:pt x="360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" name="Google Shape;143;p25"/>
          <p:cNvSpPr/>
          <p:nvPr/>
        </p:nvSpPr>
        <p:spPr>
          <a:xfrm>
            <a:off x="532525" y="844113"/>
            <a:ext cx="9236700" cy="1676400"/>
          </a:xfrm>
          <a:prstGeom prst="rect">
            <a:avLst/>
          </a:prstGeom>
          <a:noFill/>
          <a:ln cap="flat" cmpd="sng" w="9525">
            <a:solidFill>
              <a:srgbClr val="A6F2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solidFill>
                  <a:srgbClr val="FFFFFF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Sede</a:t>
            </a:r>
            <a:endParaRPr i="1" sz="6000">
              <a:solidFill>
                <a:srgbClr val="FFFFFF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532525" y="2520525"/>
            <a:ext cx="923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Mantenha a proporção do nome da sede em relação </a:t>
            </a: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ao logo.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6"/>
          <p:cNvGrpSpPr/>
          <p:nvPr/>
        </p:nvGrpSpPr>
        <p:grpSpPr>
          <a:xfrm>
            <a:off x="1141612" y="8813706"/>
            <a:ext cx="8018558" cy="638620"/>
            <a:chOff x="1141612" y="8813706"/>
            <a:chExt cx="8018558" cy="638620"/>
          </a:xfrm>
        </p:grpSpPr>
        <p:grpSp>
          <p:nvGrpSpPr>
            <p:cNvPr id="150" name="Google Shape;150;p26"/>
            <p:cNvGrpSpPr/>
            <p:nvPr/>
          </p:nvGrpSpPr>
          <p:grpSpPr>
            <a:xfrm>
              <a:off x="1141612" y="8820621"/>
              <a:ext cx="631423" cy="631423"/>
              <a:chOff x="3300024" y="1818011"/>
              <a:chExt cx="1061751" cy="1061751"/>
            </a:xfrm>
          </p:grpSpPr>
          <p:sp>
            <p:nvSpPr>
              <p:cNvPr id="151" name="Google Shape;151;p26"/>
              <p:cNvSpPr/>
              <p:nvPr/>
            </p:nvSpPr>
            <p:spPr>
              <a:xfrm>
                <a:off x="3685214" y="2213870"/>
                <a:ext cx="234029" cy="270128"/>
              </a:xfrm>
              <a:custGeom>
                <a:rect b="b" l="l" r="r" t="t"/>
                <a:pathLst>
                  <a:path extrusionOk="0" h="270128" w="234029">
                    <a:moveTo>
                      <a:pt x="0" y="0"/>
                    </a:moveTo>
                    <a:lnTo>
                      <a:pt x="0" y="270129"/>
                    </a:lnTo>
                    <a:lnTo>
                      <a:pt x="234029" y="1350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3300024" y="1818011"/>
                <a:ext cx="1061751" cy="1061751"/>
              </a:xfrm>
              <a:custGeom>
                <a:rect b="b" l="l" r="r" t="t"/>
                <a:pathLst>
                  <a:path extrusionOk="0" h="1061751" w="1061751">
                    <a:moveTo>
                      <a:pt x="1061752" y="530924"/>
                    </a:move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ubicBezTo>
                      <a:pt x="824103" y="1061752"/>
                      <a:pt x="1061752" y="824103"/>
                      <a:pt x="1061752" y="530924"/>
                    </a:cubicBezTo>
                    <a:close/>
                    <a:moveTo>
                      <a:pt x="299180" y="815054"/>
                    </a:moveTo>
                    <a:cubicBezTo>
                      <a:pt x="281464" y="804767"/>
                      <a:pt x="270510" y="785813"/>
                      <a:pt x="270510" y="765334"/>
                    </a:cubicBezTo>
                    <a:lnTo>
                      <a:pt x="270510" y="296418"/>
                    </a:lnTo>
                    <a:cubicBezTo>
                      <a:pt x="270510" y="275939"/>
                      <a:pt x="281464" y="256985"/>
                      <a:pt x="299180" y="246793"/>
                    </a:cubicBezTo>
                    <a:cubicBezTo>
                      <a:pt x="316992" y="236506"/>
                      <a:pt x="338804" y="236506"/>
                      <a:pt x="356616" y="246793"/>
                    </a:cubicBezTo>
                    <a:lnTo>
                      <a:pt x="762667" y="481203"/>
                    </a:lnTo>
                    <a:cubicBezTo>
                      <a:pt x="780383" y="491490"/>
                      <a:pt x="791337" y="510445"/>
                      <a:pt x="791337" y="530924"/>
                    </a:cubicBezTo>
                    <a:cubicBezTo>
                      <a:pt x="791337" y="551402"/>
                      <a:pt x="780383" y="570357"/>
                      <a:pt x="762667" y="580549"/>
                    </a:cubicBezTo>
                    <a:lnTo>
                      <a:pt x="356616" y="815054"/>
                    </a:lnTo>
                    <a:cubicBezTo>
                      <a:pt x="338804" y="825246"/>
                      <a:pt x="316897" y="825246"/>
                      <a:pt x="299180" y="815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26"/>
            <p:cNvGrpSpPr/>
            <p:nvPr/>
          </p:nvGrpSpPr>
          <p:grpSpPr>
            <a:xfrm>
              <a:off x="2635792" y="8820903"/>
              <a:ext cx="631480" cy="631423"/>
              <a:chOff x="5455245" y="3322271"/>
              <a:chExt cx="1061847" cy="1061751"/>
            </a:xfrm>
          </p:grpSpPr>
          <p:sp>
            <p:nvSpPr>
              <p:cNvPr id="154" name="Google Shape;154;p26"/>
              <p:cNvSpPr/>
              <p:nvPr/>
            </p:nvSpPr>
            <p:spPr>
              <a:xfrm>
                <a:off x="5455245" y="33222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744" y="0"/>
                      <a:pt x="0" y="237649"/>
                      <a:pt x="0" y="530924"/>
                    </a:cubicBezTo>
                    <a:cubicBezTo>
                      <a:pt x="0" y="824103"/>
                      <a:pt x="237744" y="1061752"/>
                      <a:pt x="530924" y="1061752"/>
                    </a:cubicBezTo>
                    <a:close/>
                    <a:moveTo>
                      <a:pt x="530924" y="272510"/>
                    </a:moveTo>
                    <a:cubicBezTo>
                      <a:pt x="673322" y="272510"/>
                      <a:pt x="789242" y="388430"/>
                      <a:pt x="789242" y="530828"/>
                    </a:cubicBezTo>
                    <a:cubicBezTo>
                      <a:pt x="789242" y="673227"/>
                      <a:pt x="673322" y="789242"/>
                      <a:pt x="530924" y="789242"/>
                    </a:cubicBezTo>
                    <a:cubicBezTo>
                      <a:pt x="388525" y="789242"/>
                      <a:pt x="272606" y="673418"/>
                      <a:pt x="272606" y="530924"/>
                    </a:cubicBezTo>
                    <a:cubicBezTo>
                      <a:pt x="272606" y="388430"/>
                      <a:pt x="388525" y="272510"/>
                      <a:pt x="530924" y="2725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5842531" y="3709652"/>
                <a:ext cx="287178" cy="287083"/>
              </a:xfrm>
              <a:custGeom>
                <a:rect b="b" l="l" r="r" t="t"/>
                <a:pathLst>
                  <a:path extrusionOk="0" h="287083" w="287178">
                    <a:moveTo>
                      <a:pt x="143637" y="287084"/>
                    </a:moveTo>
                    <a:cubicBezTo>
                      <a:pt x="222790" y="287084"/>
                      <a:pt x="287179" y="222695"/>
                      <a:pt x="287179" y="143542"/>
                    </a:cubicBezTo>
                    <a:cubicBezTo>
                      <a:pt x="287179" y="64389"/>
                      <a:pt x="222790" y="0"/>
                      <a:pt x="143637" y="0"/>
                    </a:cubicBezTo>
                    <a:cubicBezTo>
                      <a:pt x="64484" y="0"/>
                      <a:pt x="0" y="64389"/>
                      <a:pt x="0" y="143542"/>
                    </a:cubicBezTo>
                    <a:cubicBezTo>
                      <a:pt x="0" y="222599"/>
                      <a:pt x="64389" y="287084"/>
                      <a:pt x="143637" y="287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" name="Google Shape;156;p26"/>
            <p:cNvSpPr/>
            <p:nvPr/>
          </p:nvSpPr>
          <p:spPr>
            <a:xfrm>
              <a:off x="4094042" y="8820431"/>
              <a:ext cx="631799" cy="631742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323374" y="404622"/>
                  </a:moveTo>
                  <a:cubicBezTo>
                    <a:pt x="300990" y="382143"/>
                    <a:pt x="300990" y="345853"/>
                    <a:pt x="323374" y="323469"/>
                  </a:cubicBezTo>
                  <a:cubicBezTo>
                    <a:pt x="345853" y="301085"/>
                    <a:pt x="382143" y="301085"/>
                    <a:pt x="404527" y="323469"/>
                  </a:cubicBezTo>
                  <a:lnTo>
                    <a:pt x="530924" y="449771"/>
                  </a:lnTo>
                  <a:lnTo>
                    <a:pt x="657320" y="323469"/>
                  </a:lnTo>
                  <a:cubicBezTo>
                    <a:pt x="679704" y="301085"/>
                    <a:pt x="716090" y="301085"/>
                    <a:pt x="738473" y="323469"/>
                  </a:cubicBezTo>
                  <a:cubicBezTo>
                    <a:pt x="760952" y="345853"/>
                    <a:pt x="760952" y="382238"/>
                    <a:pt x="738473" y="404622"/>
                  </a:cubicBezTo>
                  <a:lnTo>
                    <a:pt x="612077" y="530924"/>
                  </a:lnTo>
                  <a:lnTo>
                    <a:pt x="738378" y="657225"/>
                  </a:lnTo>
                  <a:cubicBezTo>
                    <a:pt x="760857" y="679609"/>
                    <a:pt x="760857" y="715994"/>
                    <a:pt x="738378" y="738378"/>
                  </a:cubicBezTo>
                  <a:cubicBezTo>
                    <a:pt x="715994" y="760857"/>
                    <a:pt x="679609" y="760857"/>
                    <a:pt x="657225" y="738378"/>
                  </a:cubicBezTo>
                  <a:lnTo>
                    <a:pt x="530924" y="612077"/>
                  </a:lnTo>
                  <a:lnTo>
                    <a:pt x="404527" y="738378"/>
                  </a:lnTo>
                  <a:cubicBezTo>
                    <a:pt x="382143" y="760857"/>
                    <a:pt x="345853" y="760857"/>
                    <a:pt x="323374" y="738378"/>
                  </a:cubicBezTo>
                  <a:cubicBezTo>
                    <a:pt x="300990" y="715994"/>
                    <a:pt x="300990" y="679609"/>
                    <a:pt x="323374" y="657225"/>
                  </a:cubicBezTo>
                  <a:lnTo>
                    <a:pt x="449771" y="530924"/>
                  </a:lnTo>
                  <a:lnTo>
                    <a:pt x="323374" y="404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" name="Google Shape;157;p26"/>
            <p:cNvGrpSpPr/>
            <p:nvPr/>
          </p:nvGrpSpPr>
          <p:grpSpPr>
            <a:xfrm>
              <a:off x="5552962" y="8816133"/>
              <a:ext cx="631480" cy="631423"/>
              <a:chOff x="6937036" y="3705967"/>
              <a:chExt cx="1061847" cy="1061751"/>
            </a:xfrm>
          </p:grpSpPr>
          <p:sp>
            <p:nvSpPr>
              <p:cNvPr id="158" name="Google Shape;158;p26"/>
              <p:cNvSpPr/>
              <p:nvPr/>
            </p:nvSpPr>
            <p:spPr>
              <a:xfrm>
                <a:off x="6937036" y="3705967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16694" y="490347"/>
                    </a:moveTo>
                    <a:lnTo>
                      <a:pt x="490347" y="216694"/>
                    </a:lnTo>
                    <a:cubicBezTo>
                      <a:pt x="512731" y="194310"/>
                      <a:pt x="549021" y="194310"/>
                      <a:pt x="571500" y="216694"/>
                    </a:cubicBezTo>
                    <a:lnTo>
                      <a:pt x="845153" y="490347"/>
                    </a:lnTo>
                    <a:cubicBezTo>
                      <a:pt x="867537" y="512731"/>
                      <a:pt x="867537" y="549116"/>
                      <a:pt x="845153" y="571500"/>
                    </a:cubicBezTo>
                    <a:lnTo>
                      <a:pt x="571405" y="845153"/>
                    </a:lnTo>
                    <a:cubicBezTo>
                      <a:pt x="549021" y="867537"/>
                      <a:pt x="512731" y="867537"/>
                      <a:pt x="490347" y="845153"/>
                    </a:cubicBezTo>
                    <a:lnTo>
                      <a:pt x="216694" y="571500"/>
                    </a:lnTo>
                    <a:cubicBezTo>
                      <a:pt x="194215" y="549021"/>
                      <a:pt x="194215" y="512731"/>
                      <a:pt x="216694" y="4903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6"/>
              <p:cNvSpPr/>
              <p:nvPr/>
            </p:nvSpPr>
            <p:spPr>
              <a:xfrm rot="-2700000">
                <a:off x="7331885" y="4100692"/>
                <a:ext cx="272372" cy="272372"/>
              </a:xfrm>
              <a:custGeom>
                <a:rect b="b" l="l" r="r" t="t"/>
                <a:pathLst>
                  <a:path extrusionOk="0" h="272221" w="272221">
                    <a:moveTo>
                      <a:pt x="0" y="0"/>
                    </a:moveTo>
                    <a:lnTo>
                      <a:pt x="272222" y="0"/>
                    </a:lnTo>
                    <a:lnTo>
                      <a:pt x="272222" y="272222"/>
                    </a:lnTo>
                    <a:lnTo>
                      <a:pt x="0" y="2722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" name="Google Shape;160;p26"/>
            <p:cNvSpPr/>
            <p:nvPr/>
          </p:nvSpPr>
          <p:spPr>
            <a:xfrm>
              <a:off x="8528371" y="8813706"/>
              <a:ext cx="631799" cy="631742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294894" y="473488"/>
                  </a:moveTo>
                  <a:lnTo>
                    <a:pt x="473488" y="473488"/>
                  </a:lnTo>
                  <a:lnTo>
                    <a:pt x="473488" y="294799"/>
                  </a:lnTo>
                  <a:cubicBezTo>
                    <a:pt x="473488" y="263081"/>
                    <a:pt x="499205" y="237363"/>
                    <a:pt x="530924" y="237363"/>
                  </a:cubicBezTo>
                  <a:cubicBezTo>
                    <a:pt x="562547" y="237363"/>
                    <a:pt x="588264" y="263081"/>
                    <a:pt x="588264" y="294799"/>
                  </a:cubicBezTo>
                  <a:lnTo>
                    <a:pt x="588264" y="473488"/>
                  </a:lnTo>
                  <a:lnTo>
                    <a:pt x="766953" y="473488"/>
                  </a:lnTo>
                  <a:cubicBezTo>
                    <a:pt x="798671" y="473488"/>
                    <a:pt x="824294" y="499205"/>
                    <a:pt x="824294" y="530828"/>
                  </a:cubicBezTo>
                  <a:cubicBezTo>
                    <a:pt x="824294" y="562547"/>
                    <a:pt x="798671" y="588264"/>
                    <a:pt x="766953" y="588264"/>
                  </a:cubicBezTo>
                  <a:lnTo>
                    <a:pt x="588264" y="588264"/>
                  </a:lnTo>
                  <a:lnTo>
                    <a:pt x="588264" y="766953"/>
                  </a:lnTo>
                  <a:cubicBezTo>
                    <a:pt x="588264" y="798576"/>
                    <a:pt x="562547" y="824294"/>
                    <a:pt x="530924" y="824294"/>
                  </a:cubicBezTo>
                  <a:cubicBezTo>
                    <a:pt x="499300" y="824294"/>
                    <a:pt x="473488" y="798576"/>
                    <a:pt x="473488" y="766953"/>
                  </a:cubicBezTo>
                  <a:lnTo>
                    <a:pt x="473488" y="588264"/>
                  </a:lnTo>
                  <a:lnTo>
                    <a:pt x="294894" y="588264"/>
                  </a:lnTo>
                  <a:cubicBezTo>
                    <a:pt x="263176" y="588264"/>
                    <a:pt x="237458" y="562547"/>
                    <a:pt x="237458" y="530828"/>
                  </a:cubicBezTo>
                  <a:cubicBezTo>
                    <a:pt x="237363" y="499205"/>
                    <a:pt x="263081" y="473488"/>
                    <a:pt x="294894" y="4734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161;p26"/>
            <p:cNvGrpSpPr/>
            <p:nvPr/>
          </p:nvGrpSpPr>
          <p:grpSpPr>
            <a:xfrm>
              <a:off x="7040700" y="8820647"/>
              <a:ext cx="631480" cy="631423"/>
              <a:chOff x="5122614" y="2002871"/>
              <a:chExt cx="1061847" cy="1061751"/>
            </a:xfrm>
          </p:grpSpPr>
          <p:sp>
            <p:nvSpPr>
              <p:cNvPr id="162" name="Google Shape;162;p26"/>
              <p:cNvSpPr/>
              <p:nvPr/>
            </p:nvSpPr>
            <p:spPr>
              <a:xfrm>
                <a:off x="5122614" y="20028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79940" y="337375"/>
                    </a:moveTo>
                    <a:cubicBezTo>
                      <a:pt x="279940" y="305753"/>
                      <a:pt x="305657" y="280035"/>
                      <a:pt x="337375" y="280035"/>
                    </a:cubicBezTo>
                    <a:lnTo>
                      <a:pt x="724376" y="280035"/>
                    </a:lnTo>
                    <a:cubicBezTo>
                      <a:pt x="755999" y="280035"/>
                      <a:pt x="781717" y="305753"/>
                      <a:pt x="781717" y="337375"/>
                    </a:cubicBezTo>
                    <a:lnTo>
                      <a:pt x="781717" y="724376"/>
                    </a:lnTo>
                    <a:cubicBezTo>
                      <a:pt x="781717" y="756095"/>
                      <a:pt x="755999" y="781812"/>
                      <a:pt x="724376" y="781812"/>
                    </a:cubicBezTo>
                    <a:lnTo>
                      <a:pt x="337375" y="781812"/>
                    </a:lnTo>
                    <a:cubicBezTo>
                      <a:pt x="305657" y="781812"/>
                      <a:pt x="279940" y="756095"/>
                      <a:pt x="279940" y="724376"/>
                    </a:cubicBezTo>
                    <a:lnTo>
                      <a:pt x="279940" y="337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5517425" y="2397682"/>
                <a:ext cx="272224" cy="272224"/>
              </a:xfrm>
              <a:custGeom>
                <a:rect b="b" l="l" r="r" t="t"/>
                <a:pathLst>
                  <a:path extrusionOk="0" h="272224" w="272224">
                    <a:moveTo>
                      <a:pt x="0" y="0"/>
                    </a:moveTo>
                    <a:lnTo>
                      <a:pt x="272225" y="0"/>
                    </a:lnTo>
                    <a:lnTo>
                      <a:pt x="272225" y="272225"/>
                    </a:lnTo>
                    <a:lnTo>
                      <a:pt x="0" y="2722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4" name="Google Shape;164;p26"/>
          <p:cNvGrpSpPr/>
          <p:nvPr/>
        </p:nvGrpSpPr>
        <p:grpSpPr>
          <a:xfrm>
            <a:off x="2161807" y="2987880"/>
            <a:ext cx="5978178" cy="3560205"/>
            <a:chOff x="3044319" y="12501456"/>
            <a:chExt cx="4322304" cy="2574076"/>
          </a:xfrm>
        </p:grpSpPr>
        <p:grpSp>
          <p:nvGrpSpPr>
            <p:cNvPr id="165" name="Google Shape;165;p26"/>
            <p:cNvGrpSpPr/>
            <p:nvPr/>
          </p:nvGrpSpPr>
          <p:grpSpPr>
            <a:xfrm>
              <a:off x="3044319" y="12501456"/>
              <a:ext cx="4322181" cy="2022058"/>
              <a:chOff x="4652962" y="1494377"/>
              <a:chExt cx="2882607" cy="1348578"/>
            </a:xfrm>
          </p:grpSpPr>
          <p:sp>
            <p:nvSpPr>
              <p:cNvPr id="166" name="Google Shape;166;p26"/>
              <p:cNvSpPr/>
              <p:nvPr/>
            </p:nvSpPr>
            <p:spPr>
              <a:xfrm>
                <a:off x="4652962" y="1494377"/>
                <a:ext cx="1356321" cy="1348578"/>
              </a:xfrm>
              <a:custGeom>
                <a:rect b="b" l="l" r="r" t="t"/>
                <a:pathLst>
                  <a:path extrusionOk="0" h="1348578" w="1356321">
                    <a:moveTo>
                      <a:pt x="1356322" y="581911"/>
                    </a:moveTo>
                    <a:lnTo>
                      <a:pt x="1340224" y="712775"/>
                    </a:lnTo>
                    <a:cubicBezTo>
                      <a:pt x="1337319" y="735682"/>
                      <a:pt x="1333804" y="758190"/>
                      <a:pt x="1329071" y="780069"/>
                    </a:cubicBezTo>
                    <a:lnTo>
                      <a:pt x="1135456" y="780069"/>
                    </a:lnTo>
                    <a:lnTo>
                      <a:pt x="1073534" y="786717"/>
                    </a:lnTo>
                    <a:lnTo>
                      <a:pt x="1063599" y="841953"/>
                    </a:lnTo>
                    <a:cubicBezTo>
                      <a:pt x="1042978" y="960072"/>
                      <a:pt x="1060732" y="1072982"/>
                      <a:pt x="1113987" y="1167479"/>
                    </a:cubicBezTo>
                    <a:cubicBezTo>
                      <a:pt x="988066" y="1282484"/>
                      <a:pt x="818178" y="1348578"/>
                      <a:pt x="624325" y="1348578"/>
                    </a:cubicBezTo>
                    <a:cubicBezTo>
                      <a:pt x="427834" y="1348578"/>
                      <a:pt x="256517" y="1277341"/>
                      <a:pt x="142160" y="1148105"/>
                    </a:cubicBezTo>
                    <a:cubicBezTo>
                      <a:pt x="31689" y="1023252"/>
                      <a:pt x="-17022" y="854574"/>
                      <a:pt x="5296" y="673551"/>
                    </a:cubicBezTo>
                    <a:cubicBezTo>
                      <a:pt x="51520" y="296047"/>
                      <a:pt x="385524" y="0"/>
                      <a:pt x="765124" y="0"/>
                    </a:cubicBezTo>
                    <a:cubicBezTo>
                      <a:pt x="1000658" y="0"/>
                      <a:pt x="1204788" y="114548"/>
                      <a:pt x="1297686" y="298714"/>
                    </a:cubicBezTo>
                    <a:lnTo>
                      <a:pt x="1306782" y="316697"/>
                    </a:lnTo>
                    <a:lnTo>
                      <a:pt x="1009116" y="476231"/>
                    </a:lnTo>
                    <a:lnTo>
                      <a:pt x="999629" y="457486"/>
                    </a:lnTo>
                    <a:cubicBezTo>
                      <a:pt x="957719" y="374847"/>
                      <a:pt x="851401" y="321650"/>
                      <a:pt x="729024" y="321650"/>
                    </a:cubicBezTo>
                    <a:cubicBezTo>
                      <a:pt x="525275" y="321650"/>
                      <a:pt x="358873" y="472516"/>
                      <a:pt x="333298" y="680428"/>
                    </a:cubicBezTo>
                    <a:cubicBezTo>
                      <a:pt x="321135" y="779050"/>
                      <a:pt x="343795" y="863841"/>
                      <a:pt x="398526" y="926021"/>
                    </a:cubicBezTo>
                    <a:cubicBezTo>
                      <a:pt x="457143" y="992324"/>
                      <a:pt x="548373" y="1027186"/>
                      <a:pt x="662301" y="1027186"/>
                    </a:cubicBezTo>
                    <a:cubicBezTo>
                      <a:pt x="801462" y="1027186"/>
                      <a:pt x="910037" y="973236"/>
                      <a:pt x="972378" y="874614"/>
                    </a:cubicBezTo>
                    <a:lnTo>
                      <a:pt x="648471" y="874614"/>
                    </a:lnTo>
                    <a:lnTo>
                      <a:pt x="684409" y="581911"/>
                    </a:lnTo>
                    <a:lnTo>
                      <a:pt x="1356322" y="5819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>
                <a:off x="5759922" y="1494377"/>
                <a:ext cx="1139462" cy="1345301"/>
              </a:xfrm>
              <a:custGeom>
                <a:rect b="b" l="l" r="r" t="t"/>
                <a:pathLst>
                  <a:path extrusionOk="0" h="1345301" w="1139462">
                    <a:moveTo>
                      <a:pt x="888622" y="481584"/>
                    </a:moveTo>
                    <a:lnTo>
                      <a:pt x="818470" y="863670"/>
                    </a:lnTo>
                    <a:lnTo>
                      <a:pt x="984853" y="863670"/>
                    </a:lnTo>
                    <a:lnTo>
                      <a:pt x="983157" y="873366"/>
                    </a:lnTo>
                    <a:cubicBezTo>
                      <a:pt x="928274" y="1135923"/>
                      <a:pt x="677443" y="1345302"/>
                      <a:pt x="415753" y="1345302"/>
                    </a:cubicBezTo>
                    <a:cubicBezTo>
                      <a:pt x="285232" y="1345302"/>
                      <a:pt x="170903" y="1294448"/>
                      <a:pt x="93703" y="1202636"/>
                    </a:cubicBezTo>
                    <a:cubicBezTo>
                      <a:pt x="14865" y="1108720"/>
                      <a:pt x="-15701" y="983818"/>
                      <a:pt x="7635" y="850916"/>
                    </a:cubicBezTo>
                    <a:lnTo>
                      <a:pt x="10712" y="833533"/>
                    </a:lnTo>
                    <a:lnTo>
                      <a:pt x="28486" y="831685"/>
                    </a:lnTo>
                    <a:lnTo>
                      <a:pt x="339163" y="831685"/>
                    </a:lnTo>
                    <a:lnTo>
                      <a:pt x="334838" y="858117"/>
                    </a:lnTo>
                    <a:cubicBezTo>
                      <a:pt x="327199" y="901475"/>
                      <a:pt x="336229" y="940079"/>
                      <a:pt x="360832" y="969997"/>
                    </a:cubicBezTo>
                    <a:cubicBezTo>
                      <a:pt x="385988" y="1000535"/>
                      <a:pt x="423402" y="1017461"/>
                      <a:pt x="465693" y="1017461"/>
                    </a:cubicBezTo>
                    <a:cubicBezTo>
                      <a:pt x="508003" y="1017461"/>
                      <a:pt x="552418" y="999477"/>
                      <a:pt x="590394" y="967302"/>
                    </a:cubicBezTo>
                    <a:cubicBezTo>
                      <a:pt x="627551" y="935707"/>
                      <a:pt x="660784" y="861812"/>
                      <a:pt x="668604" y="831685"/>
                    </a:cubicBezTo>
                    <a:cubicBezTo>
                      <a:pt x="670871" y="822779"/>
                      <a:pt x="762339" y="301152"/>
                      <a:pt x="762339" y="301152"/>
                    </a:cubicBezTo>
                    <a:lnTo>
                      <a:pt x="459501" y="301152"/>
                    </a:lnTo>
                    <a:lnTo>
                      <a:pt x="519328" y="0"/>
                    </a:lnTo>
                    <a:lnTo>
                      <a:pt x="1139463" y="0"/>
                    </a:lnTo>
                    <a:lnTo>
                      <a:pt x="1053366" y="481584"/>
                    </a:lnTo>
                    <a:lnTo>
                      <a:pt x="888622" y="4815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26"/>
              <p:cNvSpPr/>
              <p:nvPr/>
            </p:nvSpPr>
            <p:spPr>
              <a:xfrm>
                <a:off x="6640353" y="1744951"/>
                <a:ext cx="895216" cy="844076"/>
              </a:xfrm>
              <a:custGeom>
                <a:rect b="b" l="l" r="r" t="t"/>
                <a:pathLst>
                  <a:path extrusionOk="0" h="844076" w="895216">
                    <a:moveTo>
                      <a:pt x="845753" y="561604"/>
                    </a:moveTo>
                    <a:lnTo>
                      <a:pt x="563223" y="561604"/>
                    </a:lnTo>
                    <a:lnTo>
                      <a:pt x="513817" y="844077"/>
                    </a:lnTo>
                    <a:lnTo>
                      <a:pt x="233067" y="844077"/>
                    </a:lnTo>
                    <a:lnTo>
                      <a:pt x="282473" y="561604"/>
                    </a:lnTo>
                    <a:lnTo>
                      <a:pt x="0" y="561604"/>
                    </a:lnTo>
                    <a:lnTo>
                      <a:pt x="51187" y="282578"/>
                    </a:lnTo>
                    <a:lnTo>
                      <a:pt x="331937" y="282578"/>
                    </a:lnTo>
                    <a:lnTo>
                      <a:pt x="383124" y="0"/>
                    </a:lnTo>
                    <a:lnTo>
                      <a:pt x="662140" y="0"/>
                    </a:lnTo>
                    <a:lnTo>
                      <a:pt x="612686" y="282578"/>
                    </a:lnTo>
                    <a:lnTo>
                      <a:pt x="895217" y="282578"/>
                    </a:lnTo>
                    <a:lnTo>
                      <a:pt x="845753" y="5616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" name="Google Shape;169;p26"/>
            <p:cNvSpPr txBox="1"/>
            <p:nvPr/>
          </p:nvSpPr>
          <p:spPr>
            <a:xfrm>
              <a:off x="3141723" y="14523532"/>
              <a:ext cx="4224900" cy="5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700">
                  <a:solidFill>
                    <a:srgbClr val="FFFFFF"/>
                  </a:solidFill>
                  <a:latin typeface="Changa ExtraBold"/>
                  <a:ea typeface="Changa ExtraBold"/>
                  <a:cs typeface="Changa ExtraBold"/>
                  <a:sym typeface="Changa ExtraBold"/>
                </a:rPr>
                <a:t>NOME DA SEDE</a:t>
              </a:r>
              <a:endParaRPr i="1" sz="4700">
                <a:solidFill>
                  <a:srgbClr val="FFFFFF"/>
                </a:solidFill>
                <a:latin typeface="Changa ExtraBold"/>
                <a:ea typeface="Changa ExtraBold"/>
                <a:cs typeface="Changa ExtraBold"/>
                <a:sym typeface="Changa Extra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75" y="6177402"/>
            <a:ext cx="5517549" cy="349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75" y="2203354"/>
            <a:ext cx="5517553" cy="351117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>
            <a:off x="532525" y="581275"/>
            <a:ext cx="9236700" cy="1159200"/>
          </a:xfrm>
          <a:prstGeom prst="rect">
            <a:avLst/>
          </a:prstGeom>
          <a:noFill/>
          <a:ln cap="flat" cmpd="sng" w="9525">
            <a:solidFill>
              <a:srgbClr val="A6F2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solidFill>
                  <a:srgbClr val="FFFFFF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Paleta de cores e Layout</a:t>
            </a:r>
            <a:endParaRPr i="1" sz="6000">
              <a:solidFill>
                <a:srgbClr val="FFFFFF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240175" y="2635200"/>
            <a:ext cx="34629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 cores da marca estão cadastradas na primeira linha, como mostramos acima. Você pode alterar os elementos adicionados ao template e as fontes.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Não utilize outras cores.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1747650" y="2707800"/>
            <a:ext cx="1172400" cy="309600"/>
          </a:xfrm>
          <a:prstGeom prst="rect">
            <a:avLst/>
          </a:prstGeom>
          <a:noFill/>
          <a:ln cap="flat" cmpd="sng" w="9525">
            <a:solidFill>
              <a:srgbClr val="F528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7"/>
          <p:cNvCxnSpPr>
            <a:stCxn id="178" idx="1"/>
            <a:endCxn id="177" idx="1"/>
          </p:cNvCxnSpPr>
          <p:nvPr/>
        </p:nvCxnSpPr>
        <p:spPr>
          <a:xfrm>
            <a:off x="1747650" y="2862600"/>
            <a:ext cx="4492500" cy="1160400"/>
          </a:xfrm>
          <a:prstGeom prst="bentConnector3">
            <a:avLst>
              <a:gd fmla="val -5301" name="adj1"/>
            </a:avLst>
          </a:prstGeom>
          <a:noFill/>
          <a:ln cap="flat" cmpd="sng" w="9525">
            <a:solidFill>
              <a:srgbClr val="F5284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0" name="Google Shape;180;p27"/>
          <p:cNvSpPr txBox="1"/>
          <p:nvPr/>
        </p:nvSpPr>
        <p:spPr>
          <a:xfrm>
            <a:off x="6240175" y="6753825"/>
            <a:ext cx="3462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Para alterar o background do slide, clique com o botão direito do mouse no slide, vá em “Aplicar Layout” e escolha um dos disponíveis.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8"/>
          <p:cNvGrpSpPr/>
          <p:nvPr/>
        </p:nvGrpSpPr>
        <p:grpSpPr>
          <a:xfrm>
            <a:off x="349326" y="572441"/>
            <a:ext cx="1707945" cy="799032"/>
            <a:chOff x="4652962" y="1494377"/>
            <a:chExt cx="2882607" cy="1348578"/>
          </a:xfrm>
        </p:grpSpPr>
        <p:sp>
          <p:nvSpPr>
            <p:cNvPr id="186" name="Google Shape;186;p28"/>
            <p:cNvSpPr/>
            <p:nvPr/>
          </p:nvSpPr>
          <p:spPr>
            <a:xfrm>
              <a:off x="4652962" y="1494377"/>
              <a:ext cx="1356321" cy="1348578"/>
            </a:xfrm>
            <a:custGeom>
              <a:rect b="b" l="l" r="r" t="t"/>
              <a:pathLst>
                <a:path extrusionOk="0" h="1348578" w="1356321">
                  <a:moveTo>
                    <a:pt x="1356322" y="581911"/>
                  </a:moveTo>
                  <a:lnTo>
                    <a:pt x="1340224" y="712775"/>
                  </a:lnTo>
                  <a:cubicBezTo>
                    <a:pt x="1337319" y="735682"/>
                    <a:pt x="1333804" y="758190"/>
                    <a:pt x="1329071" y="780069"/>
                  </a:cubicBezTo>
                  <a:lnTo>
                    <a:pt x="1135456" y="780069"/>
                  </a:lnTo>
                  <a:lnTo>
                    <a:pt x="1073534" y="786717"/>
                  </a:lnTo>
                  <a:lnTo>
                    <a:pt x="1063599" y="841953"/>
                  </a:lnTo>
                  <a:cubicBezTo>
                    <a:pt x="1042978" y="960072"/>
                    <a:pt x="1060732" y="1072982"/>
                    <a:pt x="1113987" y="1167479"/>
                  </a:cubicBezTo>
                  <a:cubicBezTo>
                    <a:pt x="988066" y="1282484"/>
                    <a:pt x="818178" y="1348578"/>
                    <a:pt x="624325" y="1348578"/>
                  </a:cubicBezTo>
                  <a:cubicBezTo>
                    <a:pt x="427834" y="1348578"/>
                    <a:pt x="256517" y="1277341"/>
                    <a:pt x="142160" y="1148105"/>
                  </a:cubicBezTo>
                  <a:cubicBezTo>
                    <a:pt x="31689" y="1023252"/>
                    <a:pt x="-17022" y="854574"/>
                    <a:pt x="5296" y="673551"/>
                  </a:cubicBezTo>
                  <a:cubicBezTo>
                    <a:pt x="51520" y="296047"/>
                    <a:pt x="385524" y="0"/>
                    <a:pt x="765124" y="0"/>
                  </a:cubicBezTo>
                  <a:cubicBezTo>
                    <a:pt x="1000658" y="0"/>
                    <a:pt x="1204788" y="114548"/>
                    <a:pt x="1297686" y="298714"/>
                  </a:cubicBezTo>
                  <a:lnTo>
                    <a:pt x="1306782" y="316697"/>
                  </a:lnTo>
                  <a:lnTo>
                    <a:pt x="1009116" y="476231"/>
                  </a:lnTo>
                  <a:lnTo>
                    <a:pt x="999629" y="457486"/>
                  </a:lnTo>
                  <a:cubicBezTo>
                    <a:pt x="957719" y="374847"/>
                    <a:pt x="851401" y="321650"/>
                    <a:pt x="729024" y="321650"/>
                  </a:cubicBezTo>
                  <a:cubicBezTo>
                    <a:pt x="525275" y="321650"/>
                    <a:pt x="358873" y="472516"/>
                    <a:pt x="333298" y="680428"/>
                  </a:cubicBezTo>
                  <a:cubicBezTo>
                    <a:pt x="321135" y="779050"/>
                    <a:pt x="343795" y="863841"/>
                    <a:pt x="398526" y="926021"/>
                  </a:cubicBezTo>
                  <a:cubicBezTo>
                    <a:pt x="457143" y="992324"/>
                    <a:pt x="548373" y="1027186"/>
                    <a:pt x="662301" y="1027186"/>
                  </a:cubicBezTo>
                  <a:cubicBezTo>
                    <a:pt x="801462" y="1027186"/>
                    <a:pt x="910037" y="973236"/>
                    <a:pt x="972378" y="874614"/>
                  </a:cubicBezTo>
                  <a:lnTo>
                    <a:pt x="648471" y="874614"/>
                  </a:lnTo>
                  <a:lnTo>
                    <a:pt x="684409" y="581911"/>
                  </a:lnTo>
                  <a:lnTo>
                    <a:pt x="1356322" y="581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5759922" y="1494377"/>
              <a:ext cx="1139462" cy="1345301"/>
            </a:xfrm>
            <a:custGeom>
              <a:rect b="b" l="l" r="r" t="t"/>
              <a:pathLst>
                <a:path extrusionOk="0" h="1345301" w="1139462">
                  <a:moveTo>
                    <a:pt x="888622" y="481584"/>
                  </a:moveTo>
                  <a:lnTo>
                    <a:pt x="818470" y="863670"/>
                  </a:lnTo>
                  <a:lnTo>
                    <a:pt x="984853" y="863670"/>
                  </a:lnTo>
                  <a:lnTo>
                    <a:pt x="983157" y="873366"/>
                  </a:lnTo>
                  <a:cubicBezTo>
                    <a:pt x="928274" y="1135923"/>
                    <a:pt x="677443" y="1345302"/>
                    <a:pt x="415753" y="1345302"/>
                  </a:cubicBezTo>
                  <a:cubicBezTo>
                    <a:pt x="285232" y="1345302"/>
                    <a:pt x="170903" y="1294448"/>
                    <a:pt x="93703" y="1202636"/>
                  </a:cubicBezTo>
                  <a:cubicBezTo>
                    <a:pt x="14865" y="1108720"/>
                    <a:pt x="-15701" y="983818"/>
                    <a:pt x="7635" y="850916"/>
                  </a:cubicBezTo>
                  <a:lnTo>
                    <a:pt x="10712" y="833533"/>
                  </a:lnTo>
                  <a:lnTo>
                    <a:pt x="28486" y="831685"/>
                  </a:lnTo>
                  <a:lnTo>
                    <a:pt x="339163" y="831685"/>
                  </a:lnTo>
                  <a:lnTo>
                    <a:pt x="334838" y="858117"/>
                  </a:lnTo>
                  <a:cubicBezTo>
                    <a:pt x="327199" y="901475"/>
                    <a:pt x="336229" y="940079"/>
                    <a:pt x="360832" y="969997"/>
                  </a:cubicBezTo>
                  <a:cubicBezTo>
                    <a:pt x="385988" y="1000535"/>
                    <a:pt x="423402" y="1017461"/>
                    <a:pt x="465693" y="1017461"/>
                  </a:cubicBezTo>
                  <a:cubicBezTo>
                    <a:pt x="508003" y="1017461"/>
                    <a:pt x="552418" y="999477"/>
                    <a:pt x="590394" y="967302"/>
                  </a:cubicBezTo>
                  <a:cubicBezTo>
                    <a:pt x="627551" y="935707"/>
                    <a:pt x="660784" y="861812"/>
                    <a:pt x="668604" y="831685"/>
                  </a:cubicBezTo>
                  <a:cubicBezTo>
                    <a:pt x="670871" y="822779"/>
                    <a:pt x="762339" y="301152"/>
                    <a:pt x="762339" y="301152"/>
                  </a:cubicBezTo>
                  <a:lnTo>
                    <a:pt x="459501" y="301152"/>
                  </a:lnTo>
                  <a:lnTo>
                    <a:pt x="519328" y="0"/>
                  </a:lnTo>
                  <a:lnTo>
                    <a:pt x="1139463" y="0"/>
                  </a:lnTo>
                  <a:lnTo>
                    <a:pt x="1053366" y="481584"/>
                  </a:lnTo>
                  <a:lnTo>
                    <a:pt x="888622" y="4815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640353" y="1744951"/>
              <a:ext cx="895216" cy="844076"/>
            </a:xfrm>
            <a:custGeom>
              <a:rect b="b" l="l" r="r" t="t"/>
              <a:pathLst>
                <a:path extrusionOk="0" h="844076" w="895216">
                  <a:moveTo>
                    <a:pt x="845753" y="561604"/>
                  </a:moveTo>
                  <a:lnTo>
                    <a:pt x="563223" y="561604"/>
                  </a:lnTo>
                  <a:lnTo>
                    <a:pt x="513817" y="844077"/>
                  </a:lnTo>
                  <a:lnTo>
                    <a:pt x="233067" y="844077"/>
                  </a:lnTo>
                  <a:lnTo>
                    <a:pt x="282473" y="561604"/>
                  </a:lnTo>
                  <a:lnTo>
                    <a:pt x="0" y="561604"/>
                  </a:lnTo>
                  <a:lnTo>
                    <a:pt x="51187" y="282578"/>
                  </a:lnTo>
                  <a:lnTo>
                    <a:pt x="331937" y="282578"/>
                  </a:lnTo>
                  <a:lnTo>
                    <a:pt x="383124" y="0"/>
                  </a:lnTo>
                  <a:lnTo>
                    <a:pt x="662140" y="0"/>
                  </a:lnTo>
                  <a:lnTo>
                    <a:pt x="612686" y="282578"/>
                  </a:lnTo>
                  <a:lnTo>
                    <a:pt x="895217" y="282578"/>
                  </a:lnTo>
                  <a:lnTo>
                    <a:pt x="845753" y="561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8"/>
          <p:cNvSpPr/>
          <p:nvPr/>
        </p:nvSpPr>
        <p:spPr>
          <a:xfrm>
            <a:off x="1204982" y="2948940"/>
            <a:ext cx="7876983" cy="4290536"/>
          </a:xfrm>
          <a:custGeom>
            <a:rect b="b" l="l" r="r" t="t"/>
            <a:pathLst>
              <a:path extrusionOk="0" h="4086225" w="7501889">
                <a:moveTo>
                  <a:pt x="7501890" y="0"/>
                </a:moveTo>
                <a:lnTo>
                  <a:pt x="7501890" y="3449003"/>
                </a:lnTo>
                <a:lnTo>
                  <a:pt x="1641158" y="3449003"/>
                </a:lnTo>
                <a:cubicBezTo>
                  <a:pt x="1636395" y="3449003"/>
                  <a:pt x="1630680" y="3449955"/>
                  <a:pt x="1627823" y="3451860"/>
                </a:cubicBezTo>
                <a:lnTo>
                  <a:pt x="524828" y="4086225"/>
                </a:lnTo>
                <a:lnTo>
                  <a:pt x="524828" y="3460433"/>
                </a:lnTo>
                <a:cubicBezTo>
                  <a:pt x="524828" y="3454718"/>
                  <a:pt x="516255" y="3449003"/>
                  <a:pt x="505778" y="3449003"/>
                </a:cubicBezTo>
                <a:lnTo>
                  <a:pt x="0" y="3449003"/>
                </a:lnTo>
                <a:lnTo>
                  <a:pt x="0" y="0"/>
                </a:lnTo>
                <a:lnTo>
                  <a:pt x="75018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 txBox="1"/>
          <p:nvPr>
            <p:ph idx="4294967295" type="title"/>
          </p:nvPr>
        </p:nvSpPr>
        <p:spPr>
          <a:xfrm>
            <a:off x="1418525" y="3013100"/>
            <a:ext cx="7449900" cy="3477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7400">
                <a:solidFill>
                  <a:schemeClr val="dk1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INSCRIÇÕES ABERTAS</a:t>
            </a:r>
            <a:endParaRPr b="0" i="1" sz="7400">
              <a:solidFill>
                <a:schemeClr val="dk1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075" y="8687781"/>
            <a:ext cx="698455" cy="69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691" y="8687785"/>
            <a:ext cx="698455" cy="69845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2853825" y="8687813"/>
            <a:ext cx="4618800" cy="6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Black"/>
                <a:ea typeface="Roboto Black"/>
                <a:cs typeface="Roboto Black"/>
                <a:sym typeface="Roboto Black"/>
              </a:rPr>
              <a:t>29 DE AGOSTO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607075" y="3422550"/>
            <a:ext cx="1192500" cy="1031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889200" y="4054375"/>
            <a:ext cx="628200" cy="543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8103625" y="458225"/>
            <a:ext cx="924000" cy="798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28"/>
          <p:cNvGrpSpPr/>
          <p:nvPr/>
        </p:nvGrpSpPr>
        <p:grpSpPr>
          <a:xfrm>
            <a:off x="4877132" y="572479"/>
            <a:ext cx="5152147" cy="798968"/>
            <a:chOff x="4877132" y="572479"/>
            <a:chExt cx="5152147" cy="798968"/>
          </a:xfrm>
        </p:grpSpPr>
        <p:grpSp>
          <p:nvGrpSpPr>
            <p:cNvPr id="198" name="Google Shape;198;p28"/>
            <p:cNvGrpSpPr/>
            <p:nvPr/>
          </p:nvGrpSpPr>
          <p:grpSpPr>
            <a:xfrm>
              <a:off x="5812959" y="774084"/>
              <a:ext cx="401448" cy="401448"/>
              <a:chOff x="3300024" y="1818011"/>
              <a:chExt cx="1061751" cy="1061751"/>
            </a:xfrm>
          </p:grpSpPr>
          <p:sp>
            <p:nvSpPr>
              <p:cNvPr id="199" name="Google Shape;199;p28"/>
              <p:cNvSpPr/>
              <p:nvPr/>
            </p:nvSpPr>
            <p:spPr>
              <a:xfrm>
                <a:off x="3685214" y="2213870"/>
                <a:ext cx="234029" cy="270128"/>
              </a:xfrm>
              <a:custGeom>
                <a:rect b="b" l="l" r="r" t="t"/>
                <a:pathLst>
                  <a:path extrusionOk="0" h="270128" w="234029">
                    <a:moveTo>
                      <a:pt x="0" y="0"/>
                    </a:moveTo>
                    <a:lnTo>
                      <a:pt x="0" y="270129"/>
                    </a:lnTo>
                    <a:lnTo>
                      <a:pt x="234029" y="1350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8"/>
              <p:cNvSpPr/>
              <p:nvPr/>
            </p:nvSpPr>
            <p:spPr>
              <a:xfrm>
                <a:off x="3300024" y="1818011"/>
                <a:ext cx="1061751" cy="1061751"/>
              </a:xfrm>
              <a:custGeom>
                <a:rect b="b" l="l" r="r" t="t"/>
                <a:pathLst>
                  <a:path extrusionOk="0" h="1061751" w="1061751">
                    <a:moveTo>
                      <a:pt x="1061752" y="530924"/>
                    </a:move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ubicBezTo>
                      <a:pt x="824103" y="1061752"/>
                      <a:pt x="1061752" y="824103"/>
                      <a:pt x="1061752" y="530924"/>
                    </a:cubicBezTo>
                    <a:close/>
                    <a:moveTo>
                      <a:pt x="299180" y="815054"/>
                    </a:moveTo>
                    <a:cubicBezTo>
                      <a:pt x="281464" y="804767"/>
                      <a:pt x="270510" y="785813"/>
                      <a:pt x="270510" y="765334"/>
                    </a:cubicBezTo>
                    <a:lnTo>
                      <a:pt x="270510" y="296418"/>
                    </a:lnTo>
                    <a:cubicBezTo>
                      <a:pt x="270510" y="275939"/>
                      <a:pt x="281464" y="256985"/>
                      <a:pt x="299180" y="246793"/>
                    </a:cubicBezTo>
                    <a:cubicBezTo>
                      <a:pt x="316992" y="236506"/>
                      <a:pt x="338804" y="236506"/>
                      <a:pt x="356616" y="246793"/>
                    </a:cubicBezTo>
                    <a:lnTo>
                      <a:pt x="762667" y="481203"/>
                    </a:lnTo>
                    <a:cubicBezTo>
                      <a:pt x="780383" y="491490"/>
                      <a:pt x="791337" y="510445"/>
                      <a:pt x="791337" y="530924"/>
                    </a:cubicBezTo>
                    <a:cubicBezTo>
                      <a:pt x="791337" y="551402"/>
                      <a:pt x="780383" y="570357"/>
                      <a:pt x="762667" y="580549"/>
                    </a:cubicBezTo>
                    <a:lnTo>
                      <a:pt x="356616" y="815054"/>
                    </a:lnTo>
                    <a:cubicBezTo>
                      <a:pt x="338804" y="825246"/>
                      <a:pt x="316897" y="825246"/>
                      <a:pt x="299180" y="815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28"/>
            <p:cNvGrpSpPr/>
            <p:nvPr/>
          </p:nvGrpSpPr>
          <p:grpSpPr>
            <a:xfrm>
              <a:off x="4877132" y="774215"/>
              <a:ext cx="401484" cy="401448"/>
              <a:chOff x="5455245" y="3322271"/>
              <a:chExt cx="1061847" cy="1061751"/>
            </a:xfrm>
          </p:grpSpPr>
          <p:sp>
            <p:nvSpPr>
              <p:cNvPr id="202" name="Google Shape;202;p28"/>
              <p:cNvSpPr/>
              <p:nvPr/>
            </p:nvSpPr>
            <p:spPr>
              <a:xfrm>
                <a:off x="5455245" y="33222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744" y="0"/>
                      <a:pt x="0" y="237649"/>
                      <a:pt x="0" y="530924"/>
                    </a:cubicBezTo>
                    <a:cubicBezTo>
                      <a:pt x="0" y="824103"/>
                      <a:pt x="237744" y="1061752"/>
                      <a:pt x="530924" y="1061752"/>
                    </a:cubicBezTo>
                    <a:close/>
                    <a:moveTo>
                      <a:pt x="530924" y="272510"/>
                    </a:moveTo>
                    <a:cubicBezTo>
                      <a:pt x="673322" y="272510"/>
                      <a:pt x="789242" y="388430"/>
                      <a:pt x="789242" y="530828"/>
                    </a:cubicBezTo>
                    <a:cubicBezTo>
                      <a:pt x="789242" y="673227"/>
                      <a:pt x="673322" y="789242"/>
                      <a:pt x="530924" y="789242"/>
                    </a:cubicBezTo>
                    <a:cubicBezTo>
                      <a:pt x="388525" y="789242"/>
                      <a:pt x="272606" y="673418"/>
                      <a:pt x="272606" y="530924"/>
                    </a:cubicBezTo>
                    <a:cubicBezTo>
                      <a:pt x="272606" y="388430"/>
                      <a:pt x="388525" y="272510"/>
                      <a:pt x="530924" y="2725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8"/>
              <p:cNvSpPr/>
              <p:nvPr/>
            </p:nvSpPr>
            <p:spPr>
              <a:xfrm>
                <a:off x="5842531" y="3709652"/>
                <a:ext cx="287178" cy="287083"/>
              </a:xfrm>
              <a:custGeom>
                <a:rect b="b" l="l" r="r" t="t"/>
                <a:pathLst>
                  <a:path extrusionOk="0" h="287083" w="287178">
                    <a:moveTo>
                      <a:pt x="143637" y="287084"/>
                    </a:moveTo>
                    <a:cubicBezTo>
                      <a:pt x="222790" y="287084"/>
                      <a:pt x="287179" y="222695"/>
                      <a:pt x="287179" y="143542"/>
                    </a:cubicBezTo>
                    <a:cubicBezTo>
                      <a:pt x="287179" y="64389"/>
                      <a:pt x="222790" y="0"/>
                      <a:pt x="143637" y="0"/>
                    </a:cubicBezTo>
                    <a:cubicBezTo>
                      <a:pt x="64484" y="0"/>
                      <a:pt x="0" y="64389"/>
                      <a:pt x="0" y="143542"/>
                    </a:cubicBezTo>
                    <a:cubicBezTo>
                      <a:pt x="0" y="222599"/>
                      <a:pt x="64389" y="287084"/>
                      <a:pt x="143637" y="287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8"/>
            <p:cNvSpPr/>
            <p:nvPr/>
          </p:nvSpPr>
          <p:spPr>
            <a:xfrm>
              <a:off x="6748715" y="774021"/>
              <a:ext cx="400847" cy="400811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323374" y="404622"/>
                  </a:moveTo>
                  <a:cubicBezTo>
                    <a:pt x="300990" y="382143"/>
                    <a:pt x="300990" y="345853"/>
                    <a:pt x="323374" y="323469"/>
                  </a:cubicBezTo>
                  <a:cubicBezTo>
                    <a:pt x="345853" y="301085"/>
                    <a:pt x="382143" y="301085"/>
                    <a:pt x="404527" y="323469"/>
                  </a:cubicBezTo>
                  <a:lnTo>
                    <a:pt x="530924" y="449771"/>
                  </a:lnTo>
                  <a:lnTo>
                    <a:pt x="657320" y="323469"/>
                  </a:lnTo>
                  <a:cubicBezTo>
                    <a:pt x="679704" y="301085"/>
                    <a:pt x="716090" y="301085"/>
                    <a:pt x="738473" y="323469"/>
                  </a:cubicBezTo>
                  <a:cubicBezTo>
                    <a:pt x="760952" y="345853"/>
                    <a:pt x="760952" y="382238"/>
                    <a:pt x="738473" y="404622"/>
                  </a:cubicBezTo>
                  <a:lnTo>
                    <a:pt x="612077" y="530924"/>
                  </a:lnTo>
                  <a:lnTo>
                    <a:pt x="738378" y="657225"/>
                  </a:lnTo>
                  <a:cubicBezTo>
                    <a:pt x="760857" y="679609"/>
                    <a:pt x="760857" y="715994"/>
                    <a:pt x="738378" y="738378"/>
                  </a:cubicBezTo>
                  <a:cubicBezTo>
                    <a:pt x="715994" y="760857"/>
                    <a:pt x="679609" y="760857"/>
                    <a:pt x="657225" y="738378"/>
                  </a:cubicBezTo>
                  <a:lnTo>
                    <a:pt x="530924" y="612077"/>
                  </a:lnTo>
                  <a:lnTo>
                    <a:pt x="404527" y="738378"/>
                  </a:lnTo>
                  <a:cubicBezTo>
                    <a:pt x="382143" y="760857"/>
                    <a:pt x="345853" y="760857"/>
                    <a:pt x="323374" y="738378"/>
                  </a:cubicBezTo>
                  <a:cubicBezTo>
                    <a:pt x="300990" y="715994"/>
                    <a:pt x="300990" y="679609"/>
                    <a:pt x="323374" y="657225"/>
                  </a:cubicBezTo>
                  <a:lnTo>
                    <a:pt x="449771" y="530924"/>
                  </a:lnTo>
                  <a:lnTo>
                    <a:pt x="323374" y="404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28"/>
            <p:cNvGrpSpPr/>
            <p:nvPr/>
          </p:nvGrpSpPr>
          <p:grpSpPr>
            <a:xfrm>
              <a:off x="7676128" y="771170"/>
              <a:ext cx="401484" cy="401448"/>
              <a:chOff x="6937036" y="3705967"/>
              <a:chExt cx="1061847" cy="1061751"/>
            </a:xfrm>
          </p:grpSpPr>
          <p:sp>
            <p:nvSpPr>
              <p:cNvPr id="206" name="Google Shape;206;p28"/>
              <p:cNvSpPr/>
              <p:nvPr/>
            </p:nvSpPr>
            <p:spPr>
              <a:xfrm>
                <a:off x="6937036" y="3705967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16694" y="490347"/>
                    </a:moveTo>
                    <a:lnTo>
                      <a:pt x="490347" y="216694"/>
                    </a:lnTo>
                    <a:cubicBezTo>
                      <a:pt x="512731" y="194310"/>
                      <a:pt x="549021" y="194310"/>
                      <a:pt x="571500" y="216694"/>
                    </a:cubicBezTo>
                    <a:lnTo>
                      <a:pt x="845153" y="490347"/>
                    </a:lnTo>
                    <a:cubicBezTo>
                      <a:pt x="867537" y="512731"/>
                      <a:pt x="867537" y="549116"/>
                      <a:pt x="845153" y="571500"/>
                    </a:cubicBezTo>
                    <a:lnTo>
                      <a:pt x="571405" y="845153"/>
                    </a:lnTo>
                    <a:cubicBezTo>
                      <a:pt x="549021" y="867537"/>
                      <a:pt x="512731" y="867537"/>
                      <a:pt x="490347" y="845153"/>
                    </a:cubicBezTo>
                    <a:lnTo>
                      <a:pt x="216694" y="571500"/>
                    </a:lnTo>
                    <a:cubicBezTo>
                      <a:pt x="194215" y="549021"/>
                      <a:pt x="194215" y="512731"/>
                      <a:pt x="216694" y="4903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 rot="-2700000">
                <a:off x="7331885" y="4100692"/>
                <a:ext cx="272372" cy="272372"/>
              </a:xfrm>
              <a:custGeom>
                <a:rect b="b" l="l" r="r" t="t"/>
                <a:pathLst>
                  <a:path extrusionOk="0" h="272221" w="272221">
                    <a:moveTo>
                      <a:pt x="0" y="0"/>
                    </a:moveTo>
                    <a:lnTo>
                      <a:pt x="272222" y="0"/>
                    </a:lnTo>
                    <a:lnTo>
                      <a:pt x="272222" y="272222"/>
                    </a:lnTo>
                    <a:lnTo>
                      <a:pt x="0" y="2722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8" name="Google Shape;208;p28"/>
            <p:cNvSpPr/>
            <p:nvPr/>
          </p:nvSpPr>
          <p:spPr>
            <a:xfrm>
              <a:off x="8453252" y="572479"/>
              <a:ext cx="799040" cy="798968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294894" y="473488"/>
                  </a:moveTo>
                  <a:lnTo>
                    <a:pt x="473488" y="473488"/>
                  </a:lnTo>
                  <a:lnTo>
                    <a:pt x="473488" y="294799"/>
                  </a:lnTo>
                  <a:cubicBezTo>
                    <a:pt x="473488" y="263081"/>
                    <a:pt x="499205" y="237363"/>
                    <a:pt x="530924" y="237363"/>
                  </a:cubicBezTo>
                  <a:cubicBezTo>
                    <a:pt x="562547" y="237363"/>
                    <a:pt x="588264" y="263081"/>
                    <a:pt x="588264" y="294799"/>
                  </a:cubicBezTo>
                  <a:lnTo>
                    <a:pt x="588264" y="473488"/>
                  </a:lnTo>
                  <a:lnTo>
                    <a:pt x="766953" y="473488"/>
                  </a:lnTo>
                  <a:cubicBezTo>
                    <a:pt x="798671" y="473488"/>
                    <a:pt x="824294" y="499205"/>
                    <a:pt x="824294" y="530828"/>
                  </a:cubicBezTo>
                  <a:cubicBezTo>
                    <a:pt x="824294" y="562547"/>
                    <a:pt x="798671" y="588264"/>
                    <a:pt x="766953" y="588264"/>
                  </a:cubicBezTo>
                  <a:lnTo>
                    <a:pt x="588264" y="588264"/>
                  </a:lnTo>
                  <a:lnTo>
                    <a:pt x="588264" y="766953"/>
                  </a:lnTo>
                  <a:cubicBezTo>
                    <a:pt x="588264" y="798576"/>
                    <a:pt x="562547" y="824294"/>
                    <a:pt x="530924" y="824294"/>
                  </a:cubicBezTo>
                  <a:cubicBezTo>
                    <a:pt x="499300" y="824294"/>
                    <a:pt x="473488" y="798576"/>
                    <a:pt x="473488" y="766953"/>
                  </a:cubicBezTo>
                  <a:lnTo>
                    <a:pt x="473488" y="588264"/>
                  </a:lnTo>
                  <a:lnTo>
                    <a:pt x="294894" y="588264"/>
                  </a:lnTo>
                  <a:cubicBezTo>
                    <a:pt x="263176" y="588264"/>
                    <a:pt x="237458" y="562547"/>
                    <a:pt x="237458" y="530828"/>
                  </a:cubicBezTo>
                  <a:cubicBezTo>
                    <a:pt x="237363" y="499205"/>
                    <a:pt x="263081" y="473488"/>
                    <a:pt x="294894" y="4734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9" name="Google Shape;209;p28"/>
            <p:cNvGrpSpPr/>
            <p:nvPr/>
          </p:nvGrpSpPr>
          <p:grpSpPr>
            <a:xfrm>
              <a:off x="9627794" y="774095"/>
              <a:ext cx="401484" cy="401448"/>
              <a:chOff x="5122614" y="2002871"/>
              <a:chExt cx="1061847" cy="1061751"/>
            </a:xfrm>
          </p:grpSpPr>
          <p:sp>
            <p:nvSpPr>
              <p:cNvPr id="210" name="Google Shape;210;p28"/>
              <p:cNvSpPr/>
              <p:nvPr/>
            </p:nvSpPr>
            <p:spPr>
              <a:xfrm>
                <a:off x="5122614" y="20028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79940" y="337375"/>
                    </a:moveTo>
                    <a:cubicBezTo>
                      <a:pt x="279940" y="305753"/>
                      <a:pt x="305657" y="280035"/>
                      <a:pt x="337375" y="280035"/>
                    </a:cubicBezTo>
                    <a:lnTo>
                      <a:pt x="724376" y="280035"/>
                    </a:lnTo>
                    <a:cubicBezTo>
                      <a:pt x="755999" y="280035"/>
                      <a:pt x="781717" y="305753"/>
                      <a:pt x="781717" y="337375"/>
                    </a:cubicBezTo>
                    <a:lnTo>
                      <a:pt x="781717" y="724376"/>
                    </a:lnTo>
                    <a:cubicBezTo>
                      <a:pt x="781717" y="756095"/>
                      <a:pt x="755999" y="781812"/>
                      <a:pt x="724376" y="781812"/>
                    </a:cubicBezTo>
                    <a:lnTo>
                      <a:pt x="337375" y="781812"/>
                    </a:lnTo>
                    <a:cubicBezTo>
                      <a:pt x="305657" y="781812"/>
                      <a:pt x="279940" y="756095"/>
                      <a:pt x="279940" y="724376"/>
                    </a:cubicBezTo>
                    <a:lnTo>
                      <a:pt x="279940" y="337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8"/>
              <p:cNvSpPr/>
              <p:nvPr/>
            </p:nvSpPr>
            <p:spPr>
              <a:xfrm>
                <a:off x="5517425" y="2397682"/>
                <a:ext cx="272224" cy="272224"/>
              </a:xfrm>
              <a:custGeom>
                <a:rect b="b" l="l" r="r" t="t"/>
                <a:pathLst>
                  <a:path extrusionOk="0" h="272224" w="272224">
                    <a:moveTo>
                      <a:pt x="0" y="0"/>
                    </a:moveTo>
                    <a:lnTo>
                      <a:pt x="272225" y="0"/>
                    </a:lnTo>
                    <a:lnTo>
                      <a:pt x="272225" y="272225"/>
                    </a:lnTo>
                    <a:lnTo>
                      <a:pt x="0" y="2722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9"/>
          <p:cNvGrpSpPr/>
          <p:nvPr/>
        </p:nvGrpSpPr>
        <p:grpSpPr>
          <a:xfrm>
            <a:off x="4281388" y="572441"/>
            <a:ext cx="1707945" cy="799032"/>
            <a:chOff x="4652962" y="1494377"/>
            <a:chExt cx="2882607" cy="1348578"/>
          </a:xfrm>
        </p:grpSpPr>
        <p:sp>
          <p:nvSpPr>
            <p:cNvPr id="217" name="Google Shape;217;p29"/>
            <p:cNvSpPr/>
            <p:nvPr/>
          </p:nvSpPr>
          <p:spPr>
            <a:xfrm>
              <a:off x="4652962" y="1494377"/>
              <a:ext cx="1356321" cy="1348578"/>
            </a:xfrm>
            <a:custGeom>
              <a:rect b="b" l="l" r="r" t="t"/>
              <a:pathLst>
                <a:path extrusionOk="0" h="1348578" w="1356321">
                  <a:moveTo>
                    <a:pt x="1356322" y="581911"/>
                  </a:moveTo>
                  <a:lnTo>
                    <a:pt x="1340224" y="712775"/>
                  </a:lnTo>
                  <a:cubicBezTo>
                    <a:pt x="1337319" y="735682"/>
                    <a:pt x="1333804" y="758190"/>
                    <a:pt x="1329071" y="780069"/>
                  </a:cubicBezTo>
                  <a:lnTo>
                    <a:pt x="1135456" y="780069"/>
                  </a:lnTo>
                  <a:lnTo>
                    <a:pt x="1073534" y="786717"/>
                  </a:lnTo>
                  <a:lnTo>
                    <a:pt x="1063599" y="841953"/>
                  </a:lnTo>
                  <a:cubicBezTo>
                    <a:pt x="1042978" y="960072"/>
                    <a:pt x="1060732" y="1072982"/>
                    <a:pt x="1113987" y="1167479"/>
                  </a:cubicBezTo>
                  <a:cubicBezTo>
                    <a:pt x="988066" y="1282484"/>
                    <a:pt x="818178" y="1348578"/>
                    <a:pt x="624325" y="1348578"/>
                  </a:cubicBezTo>
                  <a:cubicBezTo>
                    <a:pt x="427834" y="1348578"/>
                    <a:pt x="256517" y="1277341"/>
                    <a:pt x="142160" y="1148105"/>
                  </a:cubicBezTo>
                  <a:cubicBezTo>
                    <a:pt x="31689" y="1023252"/>
                    <a:pt x="-17022" y="854574"/>
                    <a:pt x="5296" y="673551"/>
                  </a:cubicBezTo>
                  <a:cubicBezTo>
                    <a:pt x="51520" y="296047"/>
                    <a:pt x="385524" y="0"/>
                    <a:pt x="765124" y="0"/>
                  </a:cubicBezTo>
                  <a:cubicBezTo>
                    <a:pt x="1000658" y="0"/>
                    <a:pt x="1204788" y="114548"/>
                    <a:pt x="1297686" y="298714"/>
                  </a:cubicBezTo>
                  <a:lnTo>
                    <a:pt x="1306782" y="316697"/>
                  </a:lnTo>
                  <a:lnTo>
                    <a:pt x="1009116" y="476231"/>
                  </a:lnTo>
                  <a:lnTo>
                    <a:pt x="999629" y="457486"/>
                  </a:lnTo>
                  <a:cubicBezTo>
                    <a:pt x="957719" y="374847"/>
                    <a:pt x="851401" y="321650"/>
                    <a:pt x="729024" y="321650"/>
                  </a:cubicBezTo>
                  <a:cubicBezTo>
                    <a:pt x="525275" y="321650"/>
                    <a:pt x="358873" y="472516"/>
                    <a:pt x="333298" y="680428"/>
                  </a:cubicBezTo>
                  <a:cubicBezTo>
                    <a:pt x="321135" y="779050"/>
                    <a:pt x="343795" y="863841"/>
                    <a:pt x="398526" y="926021"/>
                  </a:cubicBezTo>
                  <a:cubicBezTo>
                    <a:pt x="457143" y="992324"/>
                    <a:pt x="548373" y="1027186"/>
                    <a:pt x="662301" y="1027186"/>
                  </a:cubicBezTo>
                  <a:cubicBezTo>
                    <a:pt x="801462" y="1027186"/>
                    <a:pt x="910037" y="973236"/>
                    <a:pt x="972378" y="874614"/>
                  </a:cubicBezTo>
                  <a:lnTo>
                    <a:pt x="648471" y="874614"/>
                  </a:lnTo>
                  <a:lnTo>
                    <a:pt x="684409" y="581911"/>
                  </a:lnTo>
                  <a:lnTo>
                    <a:pt x="1356322" y="581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5759922" y="1494377"/>
              <a:ext cx="1139462" cy="1345301"/>
            </a:xfrm>
            <a:custGeom>
              <a:rect b="b" l="l" r="r" t="t"/>
              <a:pathLst>
                <a:path extrusionOk="0" h="1345301" w="1139462">
                  <a:moveTo>
                    <a:pt x="888622" y="481584"/>
                  </a:moveTo>
                  <a:lnTo>
                    <a:pt x="818470" y="863670"/>
                  </a:lnTo>
                  <a:lnTo>
                    <a:pt x="984853" y="863670"/>
                  </a:lnTo>
                  <a:lnTo>
                    <a:pt x="983157" y="873366"/>
                  </a:lnTo>
                  <a:cubicBezTo>
                    <a:pt x="928274" y="1135923"/>
                    <a:pt x="677443" y="1345302"/>
                    <a:pt x="415753" y="1345302"/>
                  </a:cubicBezTo>
                  <a:cubicBezTo>
                    <a:pt x="285232" y="1345302"/>
                    <a:pt x="170903" y="1294448"/>
                    <a:pt x="93703" y="1202636"/>
                  </a:cubicBezTo>
                  <a:cubicBezTo>
                    <a:pt x="14865" y="1108720"/>
                    <a:pt x="-15701" y="983818"/>
                    <a:pt x="7635" y="850916"/>
                  </a:cubicBezTo>
                  <a:lnTo>
                    <a:pt x="10712" y="833533"/>
                  </a:lnTo>
                  <a:lnTo>
                    <a:pt x="28486" y="831685"/>
                  </a:lnTo>
                  <a:lnTo>
                    <a:pt x="339163" y="831685"/>
                  </a:lnTo>
                  <a:lnTo>
                    <a:pt x="334838" y="858117"/>
                  </a:lnTo>
                  <a:cubicBezTo>
                    <a:pt x="327199" y="901475"/>
                    <a:pt x="336229" y="940079"/>
                    <a:pt x="360832" y="969997"/>
                  </a:cubicBezTo>
                  <a:cubicBezTo>
                    <a:pt x="385988" y="1000535"/>
                    <a:pt x="423402" y="1017461"/>
                    <a:pt x="465693" y="1017461"/>
                  </a:cubicBezTo>
                  <a:cubicBezTo>
                    <a:pt x="508003" y="1017461"/>
                    <a:pt x="552418" y="999477"/>
                    <a:pt x="590394" y="967302"/>
                  </a:cubicBezTo>
                  <a:cubicBezTo>
                    <a:pt x="627551" y="935707"/>
                    <a:pt x="660784" y="861812"/>
                    <a:pt x="668604" y="831685"/>
                  </a:cubicBezTo>
                  <a:cubicBezTo>
                    <a:pt x="670871" y="822779"/>
                    <a:pt x="762339" y="301152"/>
                    <a:pt x="762339" y="301152"/>
                  </a:cubicBezTo>
                  <a:lnTo>
                    <a:pt x="459501" y="301152"/>
                  </a:lnTo>
                  <a:lnTo>
                    <a:pt x="519328" y="0"/>
                  </a:lnTo>
                  <a:lnTo>
                    <a:pt x="1139463" y="0"/>
                  </a:lnTo>
                  <a:lnTo>
                    <a:pt x="1053366" y="481584"/>
                  </a:lnTo>
                  <a:lnTo>
                    <a:pt x="888622" y="4815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6640353" y="1744951"/>
              <a:ext cx="895216" cy="844076"/>
            </a:xfrm>
            <a:custGeom>
              <a:rect b="b" l="l" r="r" t="t"/>
              <a:pathLst>
                <a:path extrusionOk="0" h="844076" w="895216">
                  <a:moveTo>
                    <a:pt x="845753" y="561604"/>
                  </a:moveTo>
                  <a:lnTo>
                    <a:pt x="563223" y="561604"/>
                  </a:lnTo>
                  <a:lnTo>
                    <a:pt x="513817" y="844077"/>
                  </a:lnTo>
                  <a:lnTo>
                    <a:pt x="233067" y="844077"/>
                  </a:lnTo>
                  <a:lnTo>
                    <a:pt x="282473" y="561604"/>
                  </a:lnTo>
                  <a:lnTo>
                    <a:pt x="0" y="561604"/>
                  </a:lnTo>
                  <a:lnTo>
                    <a:pt x="51187" y="282578"/>
                  </a:lnTo>
                  <a:lnTo>
                    <a:pt x="331937" y="282578"/>
                  </a:lnTo>
                  <a:lnTo>
                    <a:pt x="383124" y="0"/>
                  </a:lnTo>
                  <a:lnTo>
                    <a:pt x="662140" y="0"/>
                  </a:lnTo>
                  <a:lnTo>
                    <a:pt x="612686" y="282578"/>
                  </a:lnTo>
                  <a:lnTo>
                    <a:pt x="895217" y="282578"/>
                  </a:lnTo>
                  <a:lnTo>
                    <a:pt x="845753" y="561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29"/>
          <p:cNvSpPr/>
          <p:nvPr/>
        </p:nvSpPr>
        <p:spPr>
          <a:xfrm>
            <a:off x="1499550" y="2243225"/>
            <a:ext cx="7327200" cy="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EVENTO DE MATCHMAKING</a:t>
            </a:r>
            <a:endParaRPr sz="34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303875" y="9053650"/>
            <a:ext cx="9663000" cy="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Espaço para logos de patrocinadores.</a:t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2209688" y="7515925"/>
            <a:ext cx="2907000" cy="85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marR="14932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DISCORD</a:t>
            </a:r>
            <a:endParaRPr sz="23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171450" marR="14932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GAMEJAMPLUS</a:t>
            </a:r>
            <a:endParaRPr sz="23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5209613" y="7515925"/>
            <a:ext cx="2907000" cy="858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4932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04 DE DEZEMBRO</a:t>
            </a:r>
            <a:endParaRPr sz="2300">
              <a:solidFill>
                <a:schemeClr val="accent4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114300" marR="14932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10:00 BRT</a:t>
            </a:r>
            <a:endParaRPr sz="2300">
              <a:solidFill>
                <a:schemeClr val="accent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1174450" y="1804975"/>
            <a:ext cx="924000" cy="798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987600" y="1804975"/>
            <a:ext cx="628200" cy="543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29"/>
          <p:cNvGrpSpPr/>
          <p:nvPr/>
        </p:nvGrpSpPr>
        <p:grpSpPr>
          <a:xfrm>
            <a:off x="3516079" y="3681152"/>
            <a:ext cx="3254857" cy="3254858"/>
            <a:chOff x="1828960" y="433001"/>
            <a:chExt cx="2683754" cy="2683755"/>
          </a:xfrm>
        </p:grpSpPr>
        <p:sp>
          <p:nvSpPr>
            <p:cNvPr id="227" name="Google Shape;227;p29"/>
            <p:cNvSpPr/>
            <p:nvPr/>
          </p:nvSpPr>
          <p:spPr>
            <a:xfrm>
              <a:off x="2352621" y="1129046"/>
              <a:ext cx="1636441" cy="882621"/>
            </a:xfrm>
            <a:custGeom>
              <a:rect b="b" l="l" r="r" t="t"/>
              <a:pathLst>
                <a:path extrusionOk="0" h="882621" w="1636441">
                  <a:moveTo>
                    <a:pt x="1607430" y="0"/>
                  </a:moveTo>
                  <a:lnTo>
                    <a:pt x="29008" y="0"/>
                  </a:lnTo>
                  <a:cubicBezTo>
                    <a:pt x="12985" y="0"/>
                    <a:pt x="0" y="12985"/>
                    <a:pt x="0" y="29008"/>
                  </a:cubicBezTo>
                  <a:lnTo>
                    <a:pt x="0" y="853614"/>
                  </a:lnTo>
                  <a:cubicBezTo>
                    <a:pt x="0" y="869637"/>
                    <a:pt x="12989" y="882622"/>
                    <a:pt x="29008" y="882622"/>
                  </a:cubicBezTo>
                  <a:lnTo>
                    <a:pt x="194558" y="882622"/>
                  </a:lnTo>
                  <a:cubicBezTo>
                    <a:pt x="210581" y="882622"/>
                    <a:pt x="223566" y="869637"/>
                    <a:pt x="223566" y="853614"/>
                  </a:cubicBezTo>
                  <a:cubicBezTo>
                    <a:pt x="223566" y="837592"/>
                    <a:pt x="210577" y="824607"/>
                    <a:pt x="194558" y="824607"/>
                  </a:cubicBezTo>
                  <a:lnTo>
                    <a:pt x="58015" y="824607"/>
                  </a:lnTo>
                  <a:lnTo>
                    <a:pt x="58015" y="58015"/>
                  </a:lnTo>
                  <a:lnTo>
                    <a:pt x="1578422" y="58015"/>
                  </a:lnTo>
                  <a:lnTo>
                    <a:pt x="1578422" y="824603"/>
                  </a:lnTo>
                  <a:lnTo>
                    <a:pt x="1450270" y="824603"/>
                  </a:lnTo>
                  <a:cubicBezTo>
                    <a:pt x="1434247" y="824603"/>
                    <a:pt x="1421262" y="837588"/>
                    <a:pt x="1421262" y="853610"/>
                  </a:cubicBezTo>
                  <a:cubicBezTo>
                    <a:pt x="1421262" y="869633"/>
                    <a:pt x="1434251" y="882618"/>
                    <a:pt x="1450270" y="882618"/>
                  </a:cubicBezTo>
                  <a:lnTo>
                    <a:pt x="1607434" y="882618"/>
                  </a:lnTo>
                  <a:cubicBezTo>
                    <a:pt x="1623456" y="882618"/>
                    <a:pt x="1636441" y="869633"/>
                    <a:pt x="1636441" y="853610"/>
                  </a:cubicBezTo>
                  <a:lnTo>
                    <a:pt x="1636441" y="29008"/>
                  </a:lnTo>
                  <a:cubicBezTo>
                    <a:pt x="1636437" y="12985"/>
                    <a:pt x="1623448" y="0"/>
                    <a:pt x="1607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2596539" y="1660917"/>
              <a:ext cx="547716" cy="956001"/>
            </a:xfrm>
            <a:custGeom>
              <a:rect b="b" l="l" r="r" t="t"/>
              <a:pathLst>
                <a:path extrusionOk="0" h="956001" w="547716">
                  <a:moveTo>
                    <a:pt x="452428" y="204863"/>
                  </a:moveTo>
                  <a:lnTo>
                    <a:pt x="387563" y="204863"/>
                  </a:lnTo>
                  <a:cubicBezTo>
                    <a:pt x="398578" y="184799"/>
                    <a:pt x="404533" y="162067"/>
                    <a:pt x="404533" y="138341"/>
                  </a:cubicBezTo>
                  <a:cubicBezTo>
                    <a:pt x="404533" y="62060"/>
                    <a:pt x="342473" y="0"/>
                    <a:pt x="266188" y="0"/>
                  </a:cubicBezTo>
                  <a:cubicBezTo>
                    <a:pt x="189907" y="0"/>
                    <a:pt x="127848" y="62060"/>
                    <a:pt x="127848" y="138341"/>
                  </a:cubicBezTo>
                  <a:cubicBezTo>
                    <a:pt x="127848" y="162104"/>
                    <a:pt x="133802" y="184819"/>
                    <a:pt x="144809" y="204863"/>
                  </a:cubicBezTo>
                  <a:lnTo>
                    <a:pt x="95293" y="204863"/>
                  </a:lnTo>
                  <a:cubicBezTo>
                    <a:pt x="42751" y="204863"/>
                    <a:pt x="0" y="247610"/>
                    <a:pt x="0" y="300155"/>
                  </a:cubicBezTo>
                  <a:cubicBezTo>
                    <a:pt x="0" y="300978"/>
                    <a:pt x="32" y="301801"/>
                    <a:pt x="104" y="302623"/>
                  </a:cubicBezTo>
                  <a:lnTo>
                    <a:pt x="30536" y="659032"/>
                  </a:lnTo>
                  <a:cubicBezTo>
                    <a:pt x="31186" y="713039"/>
                    <a:pt x="71450" y="756757"/>
                    <a:pt x="120849" y="756757"/>
                  </a:cubicBezTo>
                  <a:lnTo>
                    <a:pt x="242421" y="756757"/>
                  </a:lnTo>
                  <a:lnTo>
                    <a:pt x="242160" y="897986"/>
                  </a:lnTo>
                  <a:lnTo>
                    <a:pt x="162116" y="897986"/>
                  </a:lnTo>
                  <a:cubicBezTo>
                    <a:pt x="146093" y="897986"/>
                    <a:pt x="133108" y="910971"/>
                    <a:pt x="133108" y="926994"/>
                  </a:cubicBezTo>
                  <a:cubicBezTo>
                    <a:pt x="133108" y="943017"/>
                    <a:pt x="146093" y="956001"/>
                    <a:pt x="162116" y="956001"/>
                  </a:cubicBezTo>
                  <a:lnTo>
                    <a:pt x="380140" y="956001"/>
                  </a:lnTo>
                  <a:cubicBezTo>
                    <a:pt x="396162" y="956001"/>
                    <a:pt x="409147" y="943017"/>
                    <a:pt x="409147" y="926994"/>
                  </a:cubicBezTo>
                  <a:cubicBezTo>
                    <a:pt x="409147" y="910971"/>
                    <a:pt x="396162" y="897986"/>
                    <a:pt x="380140" y="897986"/>
                  </a:cubicBezTo>
                  <a:lnTo>
                    <a:pt x="300179" y="897986"/>
                  </a:lnTo>
                  <a:lnTo>
                    <a:pt x="300440" y="756757"/>
                  </a:lnTo>
                  <a:lnTo>
                    <a:pt x="426867" y="756757"/>
                  </a:lnTo>
                  <a:cubicBezTo>
                    <a:pt x="476267" y="756757"/>
                    <a:pt x="516530" y="713039"/>
                    <a:pt x="517180" y="659032"/>
                  </a:cubicBezTo>
                  <a:lnTo>
                    <a:pt x="547612" y="302623"/>
                  </a:lnTo>
                  <a:cubicBezTo>
                    <a:pt x="547685" y="301805"/>
                    <a:pt x="547717" y="300978"/>
                    <a:pt x="547717" y="300155"/>
                  </a:cubicBezTo>
                  <a:cubicBezTo>
                    <a:pt x="547721" y="247610"/>
                    <a:pt x="504974" y="204863"/>
                    <a:pt x="452428" y="204863"/>
                  </a:cubicBezTo>
                  <a:close/>
                  <a:moveTo>
                    <a:pt x="217743" y="202415"/>
                  </a:moveTo>
                  <a:cubicBezTo>
                    <a:pt x="197491" y="187062"/>
                    <a:pt x="185871" y="163709"/>
                    <a:pt x="185871" y="138337"/>
                  </a:cubicBezTo>
                  <a:cubicBezTo>
                    <a:pt x="185871" y="94045"/>
                    <a:pt x="221900" y="58015"/>
                    <a:pt x="266192" y="58015"/>
                  </a:cubicBezTo>
                  <a:cubicBezTo>
                    <a:pt x="310484" y="58015"/>
                    <a:pt x="346518" y="94045"/>
                    <a:pt x="346518" y="138337"/>
                  </a:cubicBezTo>
                  <a:cubicBezTo>
                    <a:pt x="346518" y="163368"/>
                    <a:pt x="335150" y="186529"/>
                    <a:pt x="315335" y="201885"/>
                  </a:cubicBezTo>
                  <a:cubicBezTo>
                    <a:pt x="314156" y="202800"/>
                    <a:pt x="313092" y="203811"/>
                    <a:pt x="312093" y="204863"/>
                  </a:cubicBezTo>
                  <a:lnTo>
                    <a:pt x="220540" y="204863"/>
                  </a:lnTo>
                  <a:cubicBezTo>
                    <a:pt x="219661" y="204004"/>
                    <a:pt x="218746" y="203173"/>
                    <a:pt x="217743" y="202415"/>
                  </a:cubicBezTo>
                  <a:close/>
                  <a:moveTo>
                    <a:pt x="459278" y="655232"/>
                  </a:moveTo>
                  <a:cubicBezTo>
                    <a:pt x="459205" y="656051"/>
                    <a:pt x="459173" y="656873"/>
                    <a:pt x="459173" y="657700"/>
                  </a:cubicBezTo>
                  <a:cubicBezTo>
                    <a:pt x="459173" y="679942"/>
                    <a:pt x="444379" y="698733"/>
                    <a:pt x="426871" y="698733"/>
                  </a:cubicBezTo>
                  <a:lnTo>
                    <a:pt x="120853" y="698733"/>
                  </a:lnTo>
                  <a:cubicBezTo>
                    <a:pt x="103342" y="698733"/>
                    <a:pt x="88551" y="679942"/>
                    <a:pt x="88551" y="657700"/>
                  </a:cubicBezTo>
                  <a:cubicBezTo>
                    <a:pt x="88551" y="656877"/>
                    <a:pt x="88519" y="656051"/>
                    <a:pt x="88447" y="655232"/>
                  </a:cubicBezTo>
                  <a:lnTo>
                    <a:pt x="58039" y="299088"/>
                  </a:lnTo>
                  <a:cubicBezTo>
                    <a:pt x="58601" y="279025"/>
                    <a:pt x="75097" y="262878"/>
                    <a:pt x="95301" y="262878"/>
                  </a:cubicBezTo>
                  <a:lnTo>
                    <a:pt x="452436" y="262878"/>
                  </a:lnTo>
                  <a:cubicBezTo>
                    <a:pt x="472636" y="262878"/>
                    <a:pt x="489132" y="279025"/>
                    <a:pt x="489694" y="299088"/>
                  </a:cubicBezTo>
                  <a:lnTo>
                    <a:pt x="459278" y="6552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3197408" y="1660917"/>
              <a:ext cx="547712" cy="956001"/>
            </a:xfrm>
            <a:custGeom>
              <a:rect b="b" l="l" r="r" t="t"/>
              <a:pathLst>
                <a:path extrusionOk="0" h="956001" w="547712">
                  <a:moveTo>
                    <a:pt x="452436" y="204863"/>
                  </a:moveTo>
                  <a:lnTo>
                    <a:pt x="387567" y="204863"/>
                  </a:lnTo>
                  <a:cubicBezTo>
                    <a:pt x="398582" y="184799"/>
                    <a:pt x="404537" y="162067"/>
                    <a:pt x="404537" y="138341"/>
                  </a:cubicBezTo>
                  <a:cubicBezTo>
                    <a:pt x="404537" y="62060"/>
                    <a:pt x="342481" y="0"/>
                    <a:pt x="266192" y="0"/>
                  </a:cubicBezTo>
                  <a:cubicBezTo>
                    <a:pt x="189911" y="0"/>
                    <a:pt x="127852" y="62060"/>
                    <a:pt x="127852" y="138341"/>
                  </a:cubicBezTo>
                  <a:cubicBezTo>
                    <a:pt x="127852" y="162104"/>
                    <a:pt x="133810" y="184819"/>
                    <a:pt x="144817" y="204863"/>
                  </a:cubicBezTo>
                  <a:lnTo>
                    <a:pt x="95297" y="204863"/>
                  </a:lnTo>
                  <a:cubicBezTo>
                    <a:pt x="42751" y="204863"/>
                    <a:pt x="0" y="247610"/>
                    <a:pt x="0" y="300155"/>
                  </a:cubicBezTo>
                  <a:cubicBezTo>
                    <a:pt x="0" y="300978"/>
                    <a:pt x="36" y="301801"/>
                    <a:pt x="104" y="302623"/>
                  </a:cubicBezTo>
                  <a:lnTo>
                    <a:pt x="30536" y="659032"/>
                  </a:lnTo>
                  <a:cubicBezTo>
                    <a:pt x="31186" y="713039"/>
                    <a:pt x="71450" y="756757"/>
                    <a:pt x="120849" y="756757"/>
                  </a:cubicBezTo>
                  <a:lnTo>
                    <a:pt x="242421" y="756757"/>
                  </a:lnTo>
                  <a:lnTo>
                    <a:pt x="242160" y="897986"/>
                  </a:lnTo>
                  <a:lnTo>
                    <a:pt x="162116" y="897986"/>
                  </a:lnTo>
                  <a:cubicBezTo>
                    <a:pt x="146093" y="897986"/>
                    <a:pt x="133108" y="910971"/>
                    <a:pt x="133108" y="926994"/>
                  </a:cubicBezTo>
                  <a:cubicBezTo>
                    <a:pt x="133108" y="943017"/>
                    <a:pt x="146093" y="956001"/>
                    <a:pt x="162116" y="956001"/>
                  </a:cubicBezTo>
                  <a:lnTo>
                    <a:pt x="380140" y="956001"/>
                  </a:lnTo>
                  <a:cubicBezTo>
                    <a:pt x="396162" y="956001"/>
                    <a:pt x="409147" y="943017"/>
                    <a:pt x="409147" y="926994"/>
                  </a:cubicBezTo>
                  <a:cubicBezTo>
                    <a:pt x="409147" y="910971"/>
                    <a:pt x="396162" y="897986"/>
                    <a:pt x="380140" y="897986"/>
                  </a:cubicBezTo>
                  <a:lnTo>
                    <a:pt x="300175" y="897986"/>
                  </a:lnTo>
                  <a:lnTo>
                    <a:pt x="300436" y="756757"/>
                  </a:lnTo>
                  <a:lnTo>
                    <a:pt x="426867" y="756757"/>
                  </a:lnTo>
                  <a:cubicBezTo>
                    <a:pt x="476267" y="756757"/>
                    <a:pt x="516530" y="713039"/>
                    <a:pt x="517176" y="659032"/>
                  </a:cubicBezTo>
                  <a:lnTo>
                    <a:pt x="547608" y="302623"/>
                  </a:lnTo>
                  <a:cubicBezTo>
                    <a:pt x="547681" y="301805"/>
                    <a:pt x="547713" y="300978"/>
                    <a:pt x="547713" y="300155"/>
                  </a:cubicBezTo>
                  <a:cubicBezTo>
                    <a:pt x="547725" y="247610"/>
                    <a:pt x="504982" y="204863"/>
                    <a:pt x="452436" y="204863"/>
                  </a:cubicBezTo>
                  <a:close/>
                  <a:moveTo>
                    <a:pt x="217751" y="202415"/>
                  </a:moveTo>
                  <a:cubicBezTo>
                    <a:pt x="197499" y="187062"/>
                    <a:pt x="185879" y="163709"/>
                    <a:pt x="185879" y="138337"/>
                  </a:cubicBezTo>
                  <a:cubicBezTo>
                    <a:pt x="185879" y="94045"/>
                    <a:pt x="221908" y="58015"/>
                    <a:pt x="266200" y="58015"/>
                  </a:cubicBezTo>
                  <a:cubicBezTo>
                    <a:pt x="310492" y="58015"/>
                    <a:pt x="346526" y="94045"/>
                    <a:pt x="346526" y="138337"/>
                  </a:cubicBezTo>
                  <a:cubicBezTo>
                    <a:pt x="346526" y="163368"/>
                    <a:pt x="335158" y="186529"/>
                    <a:pt x="315343" y="201885"/>
                  </a:cubicBezTo>
                  <a:cubicBezTo>
                    <a:pt x="314164" y="202800"/>
                    <a:pt x="313100" y="203811"/>
                    <a:pt x="312101" y="204863"/>
                  </a:cubicBezTo>
                  <a:lnTo>
                    <a:pt x="220548" y="204863"/>
                  </a:lnTo>
                  <a:cubicBezTo>
                    <a:pt x="219669" y="204004"/>
                    <a:pt x="218751" y="203173"/>
                    <a:pt x="217751" y="202415"/>
                  </a:cubicBezTo>
                  <a:close/>
                  <a:moveTo>
                    <a:pt x="459282" y="655232"/>
                  </a:moveTo>
                  <a:cubicBezTo>
                    <a:pt x="459209" y="656051"/>
                    <a:pt x="459177" y="656873"/>
                    <a:pt x="459177" y="657700"/>
                  </a:cubicBezTo>
                  <a:cubicBezTo>
                    <a:pt x="459177" y="679942"/>
                    <a:pt x="444387" y="698733"/>
                    <a:pt x="426875" y="698733"/>
                  </a:cubicBezTo>
                  <a:lnTo>
                    <a:pt x="120854" y="698733"/>
                  </a:lnTo>
                  <a:cubicBezTo>
                    <a:pt x="103342" y="698733"/>
                    <a:pt x="88551" y="679942"/>
                    <a:pt x="88551" y="657700"/>
                  </a:cubicBezTo>
                  <a:cubicBezTo>
                    <a:pt x="88551" y="656877"/>
                    <a:pt x="88515" y="656051"/>
                    <a:pt x="88447" y="655232"/>
                  </a:cubicBezTo>
                  <a:lnTo>
                    <a:pt x="58035" y="299088"/>
                  </a:lnTo>
                  <a:cubicBezTo>
                    <a:pt x="58597" y="279025"/>
                    <a:pt x="75097" y="262878"/>
                    <a:pt x="95297" y="262878"/>
                  </a:cubicBezTo>
                  <a:lnTo>
                    <a:pt x="452432" y="262878"/>
                  </a:lnTo>
                  <a:cubicBezTo>
                    <a:pt x="472628" y="262878"/>
                    <a:pt x="489128" y="279025"/>
                    <a:pt x="489690" y="299088"/>
                  </a:cubicBezTo>
                  <a:lnTo>
                    <a:pt x="459282" y="6552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1828960" y="433001"/>
              <a:ext cx="2683754" cy="2683755"/>
            </a:xfrm>
            <a:custGeom>
              <a:rect b="b" l="l" r="r" t="t"/>
              <a:pathLst>
                <a:path extrusionOk="0" h="2683755" w="2683754">
                  <a:moveTo>
                    <a:pt x="1341879" y="0"/>
                  </a:moveTo>
                  <a:cubicBezTo>
                    <a:pt x="983452" y="0"/>
                    <a:pt x="646473" y="139581"/>
                    <a:pt x="393025" y="393025"/>
                  </a:cubicBezTo>
                  <a:cubicBezTo>
                    <a:pt x="139581" y="646473"/>
                    <a:pt x="0" y="983452"/>
                    <a:pt x="0" y="1341880"/>
                  </a:cubicBezTo>
                  <a:cubicBezTo>
                    <a:pt x="0" y="1700307"/>
                    <a:pt x="139581" y="2037283"/>
                    <a:pt x="393025" y="2290731"/>
                  </a:cubicBezTo>
                  <a:cubicBezTo>
                    <a:pt x="646473" y="2544175"/>
                    <a:pt x="983452" y="2683755"/>
                    <a:pt x="1341879" y="2683755"/>
                  </a:cubicBezTo>
                  <a:cubicBezTo>
                    <a:pt x="1700307" y="2683755"/>
                    <a:pt x="2037283" y="2544175"/>
                    <a:pt x="2290730" y="2290731"/>
                  </a:cubicBezTo>
                  <a:cubicBezTo>
                    <a:pt x="2544174" y="2037283"/>
                    <a:pt x="2683755" y="1700307"/>
                    <a:pt x="2683755" y="1341880"/>
                  </a:cubicBezTo>
                  <a:cubicBezTo>
                    <a:pt x="2683755" y="983452"/>
                    <a:pt x="2544174" y="646473"/>
                    <a:pt x="2290730" y="393025"/>
                  </a:cubicBezTo>
                  <a:cubicBezTo>
                    <a:pt x="2037283" y="139581"/>
                    <a:pt x="1700307" y="0"/>
                    <a:pt x="1341879" y="0"/>
                  </a:cubicBezTo>
                  <a:close/>
                  <a:moveTo>
                    <a:pt x="1341879" y="2627578"/>
                  </a:moveTo>
                  <a:cubicBezTo>
                    <a:pt x="632938" y="2627578"/>
                    <a:pt x="56177" y="2050817"/>
                    <a:pt x="56177" y="1341880"/>
                  </a:cubicBezTo>
                  <a:cubicBezTo>
                    <a:pt x="56177" y="632938"/>
                    <a:pt x="632938" y="56177"/>
                    <a:pt x="1341879" y="56177"/>
                  </a:cubicBezTo>
                  <a:cubicBezTo>
                    <a:pt x="2050817" y="56177"/>
                    <a:pt x="2627578" y="632938"/>
                    <a:pt x="2627578" y="1341880"/>
                  </a:cubicBezTo>
                  <a:cubicBezTo>
                    <a:pt x="2627578" y="2050817"/>
                    <a:pt x="2050817" y="2627578"/>
                    <a:pt x="1341879" y="26275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>
            <a:off x="303875" y="9053650"/>
            <a:ext cx="9663000" cy="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Espaço para logos de patrocinadores.</a:t>
            </a:r>
            <a:endParaRPr/>
          </a:p>
        </p:txBody>
      </p:sp>
      <p:grpSp>
        <p:nvGrpSpPr>
          <p:cNvPr id="236" name="Google Shape;236;p30"/>
          <p:cNvGrpSpPr/>
          <p:nvPr/>
        </p:nvGrpSpPr>
        <p:grpSpPr>
          <a:xfrm>
            <a:off x="4281388" y="572441"/>
            <a:ext cx="1707945" cy="799032"/>
            <a:chOff x="4652962" y="1494377"/>
            <a:chExt cx="2882607" cy="1348578"/>
          </a:xfrm>
        </p:grpSpPr>
        <p:sp>
          <p:nvSpPr>
            <p:cNvPr id="237" name="Google Shape;237;p30"/>
            <p:cNvSpPr/>
            <p:nvPr/>
          </p:nvSpPr>
          <p:spPr>
            <a:xfrm>
              <a:off x="4652962" y="1494377"/>
              <a:ext cx="1356321" cy="1348578"/>
            </a:xfrm>
            <a:custGeom>
              <a:rect b="b" l="l" r="r" t="t"/>
              <a:pathLst>
                <a:path extrusionOk="0" h="1348578" w="1356321">
                  <a:moveTo>
                    <a:pt x="1356322" y="581911"/>
                  </a:moveTo>
                  <a:lnTo>
                    <a:pt x="1340224" y="712775"/>
                  </a:lnTo>
                  <a:cubicBezTo>
                    <a:pt x="1337319" y="735682"/>
                    <a:pt x="1333804" y="758190"/>
                    <a:pt x="1329071" y="780069"/>
                  </a:cubicBezTo>
                  <a:lnTo>
                    <a:pt x="1135456" y="780069"/>
                  </a:lnTo>
                  <a:lnTo>
                    <a:pt x="1073534" y="786717"/>
                  </a:lnTo>
                  <a:lnTo>
                    <a:pt x="1063599" y="841953"/>
                  </a:lnTo>
                  <a:cubicBezTo>
                    <a:pt x="1042978" y="960072"/>
                    <a:pt x="1060732" y="1072982"/>
                    <a:pt x="1113987" y="1167479"/>
                  </a:cubicBezTo>
                  <a:cubicBezTo>
                    <a:pt x="988066" y="1282484"/>
                    <a:pt x="818178" y="1348578"/>
                    <a:pt x="624325" y="1348578"/>
                  </a:cubicBezTo>
                  <a:cubicBezTo>
                    <a:pt x="427834" y="1348578"/>
                    <a:pt x="256517" y="1277341"/>
                    <a:pt x="142160" y="1148105"/>
                  </a:cubicBezTo>
                  <a:cubicBezTo>
                    <a:pt x="31689" y="1023252"/>
                    <a:pt x="-17022" y="854574"/>
                    <a:pt x="5296" y="673551"/>
                  </a:cubicBezTo>
                  <a:cubicBezTo>
                    <a:pt x="51520" y="296047"/>
                    <a:pt x="385524" y="0"/>
                    <a:pt x="765124" y="0"/>
                  </a:cubicBezTo>
                  <a:cubicBezTo>
                    <a:pt x="1000658" y="0"/>
                    <a:pt x="1204788" y="114548"/>
                    <a:pt x="1297686" y="298714"/>
                  </a:cubicBezTo>
                  <a:lnTo>
                    <a:pt x="1306782" y="316697"/>
                  </a:lnTo>
                  <a:lnTo>
                    <a:pt x="1009116" y="476231"/>
                  </a:lnTo>
                  <a:lnTo>
                    <a:pt x="999629" y="457486"/>
                  </a:lnTo>
                  <a:cubicBezTo>
                    <a:pt x="957719" y="374847"/>
                    <a:pt x="851401" y="321650"/>
                    <a:pt x="729024" y="321650"/>
                  </a:cubicBezTo>
                  <a:cubicBezTo>
                    <a:pt x="525275" y="321650"/>
                    <a:pt x="358873" y="472516"/>
                    <a:pt x="333298" y="680428"/>
                  </a:cubicBezTo>
                  <a:cubicBezTo>
                    <a:pt x="321135" y="779050"/>
                    <a:pt x="343795" y="863841"/>
                    <a:pt x="398526" y="926021"/>
                  </a:cubicBezTo>
                  <a:cubicBezTo>
                    <a:pt x="457143" y="992324"/>
                    <a:pt x="548373" y="1027186"/>
                    <a:pt x="662301" y="1027186"/>
                  </a:cubicBezTo>
                  <a:cubicBezTo>
                    <a:pt x="801462" y="1027186"/>
                    <a:pt x="910037" y="973236"/>
                    <a:pt x="972378" y="874614"/>
                  </a:cubicBezTo>
                  <a:lnTo>
                    <a:pt x="648471" y="874614"/>
                  </a:lnTo>
                  <a:lnTo>
                    <a:pt x="684409" y="581911"/>
                  </a:lnTo>
                  <a:lnTo>
                    <a:pt x="1356322" y="581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5759922" y="1494377"/>
              <a:ext cx="1139462" cy="1345301"/>
            </a:xfrm>
            <a:custGeom>
              <a:rect b="b" l="l" r="r" t="t"/>
              <a:pathLst>
                <a:path extrusionOk="0" h="1345301" w="1139462">
                  <a:moveTo>
                    <a:pt x="888622" y="481584"/>
                  </a:moveTo>
                  <a:lnTo>
                    <a:pt x="818470" y="863670"/>
                  </a:lnTo>
                  <a:lnTo>
                    <a:pt x="984853" y="863670"/>
                  </a:lnTo>
                  <a:lnTo>
                    <a:pt x="983157" y="873366"/>
                  </a:lnTo>
                  <a:cubicBezTo>
                    <a:pt x="928274" y="1135923"/>
                    <a:pt x="677443" y="1345302"/>
                    <a:pt x="415753" y="1345302"/>
                  </a:cubicBezTo>
                  <a:cubicBezTo>
                    <a:pt x="285232" y="1345302"/>
                    <a:pt x="170903" y="1294448"/>
                    <a:pt x="93703" y="1202636"/>
                  </a:cubicBezTo>
                  <a:cubicBezTo>
                    <a:pt x="14865" y="1108720"/>
                    <a:pt x="-15701" y="983818"/>
                    <a:pt x="7635" y="850916"/>
                  </a:cubicBezTo>
                  <a:lnTo>
                    <a:pt x="10712" y="833533"/>
                  </a:lnTo>
                  <a:lnTo>
                    <a:pt x="28486" y="831685"/>
                  </a:lnTo>
                  <a:lnTo>
                    <a:pt x="339163" y="831685"/>
                  </a:lnTo>
                  <a:lnTo>
                    <a:pt x="334838" y="858117"/>
                  </a:lnTo>
                  <a:cubicBezTo>
                    <a:pt x="327199" y="901475"/>
                    <a:pt x="336229" y="940079"/>
                    <a:pt x="360832" y="969997"/>
                  </a:cubicBezTo>
                  <a:cubicBezTo>
                    <a:pt x="385988" y="1000535"/>
                    <a:pt x="423402" y="1017461"/>
                    <a:pt x="465693" y="1017461"/>
                  </a:cubicBezTo>
                  <a:cubicBezTo>
                    <a:pt x="508003" y="1017461"/>
                    <a:pt x="552418" y="999477"/>
                    <a:pt x="590394" y="967302"/>
                  </a:cubicBezTo>
                  <a:cubicBezTo>
                    <a:pt x="627551" y="935707"/>
                    <a:pt x="660784" y="861812"/>
                    <a:pt x="668604" y="831685"/>
                  </a:cubicBezTo>
                  <a:cubicBezTo>
                    <a:pt x="670871" y="822779"/>
                    <a:pt x="762339" y="301152"/>
                    <a:pt x="762339" y="301152"/>
                  </a:cubicBezTo>
                  <a:lnTo>
                    <a:pt x="459501" y="301152"/>
                  </a:lnTo>
                  <a:lnTo>
                    <a:pt x="519328" y="0"/>
                  </a:lnTo>
                  <a:lnTo>
                    <a:pt x="1139463" y="0"/>
                  </a:lnTo>
                  <a:lnTo>
                    <a:pt x="1053366" y="481584"/>
                  </a:lnTo>
                  <a:lnTo>
                    <a:pt x="888622" y="4815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6640353" y="1744951"/>
              <a:ext cx="895216" cy="844076"/>
            </a:xfrm>
            <a:custGeom>
              <a:rect b="b" l="l" r="r" t="t"/>
              <a:pathLst>
                <a:path extrusionOk="0" h="844076" w="895216">
                  <a:moveTo>
                    <a:pt x="845753" y="561604"/>
                  </a:moveTo>
                  <a:lnTo>
                    <a:pt x="563223" y="561604"/>
                  </a:lnTo>
                  <a:lnTo>
                    <a:pt x="513817" y="844077"/>
                  </a:lnTo>
                  <a:lnTo>
                    <a:pt x="233067" y="844077"/>
                  </a:lnTo>
                  <a:lnTo>
                    <a:pt x="282473" y="561604"/>
                  </a:lnTo>
                  <a:lnTo>
                    <a:pt x="0" y="561604"/>
                  </a:lnTo>
                  <a:lnTo>
                    <a:pt x="51187" y="282578"/>
                  </a:lnTo>
                  <a:lnTo>
                    <a:pt x="331937" y="282578"/>
                  </a:lnTo>
                  <a:lnTo>
                    <a:pt x="383124" y="0"/>
                  </a:lnTo>
                  <a:lnTo>
                    <a:pt x="662140" y="0"/>
                  </a:lnTo>
                  <a:lnTo>
                    <a:pt x="612686" y="282578"/>
                  </a:lnTo>
                  <a:lnTo>
                    <a:pt x="895217" y="282578"/>
                  </a:lnTo>
                  <a:lnTo>
                    <a:pt x="845753" y="561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30"/>
          <p:cNvSpPr/>
          <p:nvPr/>
        </p:nvSpPr>
        <p:spPr>
          <a:xfrm>
            <a:off x="2845625" y="2403275"/>
            <a:ext cx="4590300" cy="6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4932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EVERY WEDNESDAY - 7pm</a:t>
            </a:r>
            <a:endParaRPr sz="2600">
              <a:solidFill>
                <a:schemeClr val="lt1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2845625" y="7327350"/>
            <a:ext cx="4590300" cy="69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4932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TODA QUARTA - 19h</a:t>
            </a:r>
            <a:endParaRPr b="1" i="1" sz="26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grpSp>
        <p:nvGrpSpPr>
          <p:cNvPr id="242" name="Google Shape;242;p30"/>
          <p:cNvGrpSpPr/>
          <p:nvPr/>
        </p:nvGrpSpPr>
        <p:grpSpPr>
          <a:xfrm>
            <a:off x="3490061" y="3567328"/>
            <a:ext cx="3290479" cy="3290479"/>
            <a:chOff x="7589490" y="3736824"/>
            <a:chExt cx="2550166" cy="2550166"/>
          </a:xfrm>
        </p:grpSpPr>
        <p:sp>
          <p:nvSpPr>
            <p:cNvPr id="243" name="Google Shape;243;p30"/>
            <p:cNvSpPr/>
            <p:nvPr/>
          </p:nvSpPr>
          <p:spPr>
            <a:xfrm>
              <a:off x="8730787" y="5136954"/>
              <a:ext cx="274172" cy="274164"/>
            </a:xfrm>
            <a:custGeom>
              <a:rect b="b" l="l" r="r" t="t"/>
              <a:pathLst>
                <a:path extrusionOk="0" h="274164" w="274172">
                  <a:moveTo>
                    <a:pt x="0" y="137082"/>
                  </a:moveTo>
                  <a:cubicBezTo>
                    <a:pt x="0" y="212670"/>
                    <a:pt x="61495" y="274165"/>
                    <a:pt x="137086" y="274165"/>
                  </a:cubicBezTo>
                  <a:cubicBezTo>
                    <a:pt x="212677" y="274165"/>
                    <a:pt x="274172" y="212670"/>
                    <a:pt x="274172" y="137082"/>
                  </a:cubicBezTo>
                  <a:cubicBezTo>
                    <a:pt x="274172" y="61495"/>
                    <a:pt x="212677" y="0"/>
                    <a:pt x="137086" y="0"/>
                  </a:cubicBezTo>
                  <a:cubicBezTo>
                    <a:pt x="61495" y="0"/>
                    <a:pt x="0" y="61495"/>
                    <a:pt x="0" y="137082"/>
                  </a:cubicBezTo>
                  <a:close/>
                  <a:moveTo>
                    <a:pt x="226598" y="137082"/>
                  </a:moveTo>
                  <a:cubicBezTo>
                    <a:pt x="226598" y="186437"/>
                    <a:pt x="186444" y="226595"/>
                    <a:pt x="137086" y="226595"/>
                  </a:cubicBezTo>
                  <a:cubicBezTo>
                    <a:pt x="87732" y="226595"/>
                    <a:pt x="47574" y="186441"/>
                    <a:pt x="47574" y="137082"/>
                  </a:cubicBezTo>
                  <a:cubicBezTo>
                    <a:pt x="47574" y="87724"/>
                    <a:pt x="87728" y="47570"/>
                    <a:pt x="137086" y="47570"/>
                  </a:cubicBezTo>
                  <a:cubicBezTo>
                    <a:pt x="186444" y="47570"/>
                    <a:pt x="226598" y="87724"/>
                    <a:pt x="226598" y="137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8636951" y="5437901"/>
              <a:ext cx="461840" cy="313472"/>
            </a:xfrm>
            <a:custGeom>
              <a:rect b="b" l="l" r="r" t="t"/>
              <a:pathLst>
                <a:path extrusionOk="0" h="313472" w="461840">
                  <a:moveTo>
                    <a:pt x="440065" y="130139"/>
                  </a:moveTo>
                  <a:cubicBezTo>
                    <a:pt x="439760" y="128179"/>
                    <a:pt x="439421" y="126235"/>
                    <a:pt x="439047" y="124298"/>
                  </a:cubicBezTo>
                  <a:cubicBezTo>
                    <a:pt x="425134" y="52275"/>
                    <a:pt x="360772" y="0"/>
                    <a:pt x="286008" y="0"/>
                  </a:cubicBezTo>
                  <a:lnTo>
                    <a:pt x="177073" y="0"/>
                  </a:lnTo>
                  <a:cubicBezTo>
                    <a:pt x="102313" y="0"/>
                    <a:pt x="37950" y="52275"/>
                    <a:pt x="24033" y="124298"/>
                  </a:cubicBezTo>
                  <a:cubicBezTo>
                    <a:pt x="23659" y="126231"/>
                    <a:pt x="23320" y="128179"/>
                    <a:pt x="22988" y="130337"/>
                  </a:cubicBezTo>
                  <a:lnTo>
                    <a:pt x="252" y="286252"/>
                  </a:lnTo>
                  <a:cubicBezTo>
                    <a:pt x="-1643" y="299250"/>
                    <a:pt x="7359" y="311326"/>
                    <a:pt x="20357" y="313221"/>
                  </a:cubicBezTo>
                  <a:cubicBezTo>
                    <a:pt x="21520" y="313392"/>
                    <a:pt x="22676" y="313472"/>
                    <a:pt x="23820" y="313472"/>
                  </a:cubicBezTo>
                  <a:cubicBezTo>
                    <a:pt x="35438" y="313472"/>
                    <a:pt x="45603" y="304950"/>
                    <a:pt x="47330" y="293115"/>
                  </a:cubicBezTo>
                  <a:lnTo>
                    <a:pt x="70036" y="137399"/>
                  </a:lnTo>
                  <a:cubicBezTo>
                    <a:pt x="70246" y="136030"/>
                    <a:pt x="70486" y="134669"/>
                    <a:pt x="70745" y="133319"/>
                  </a:cubicBezTo>
                  <a:cubicBezTo>
                    <a:pt x="80346" y="83633"/>
                    <a:pt x="125064" y="47566"/>
                    <a:pt x="177076" y="47566"/>
                  </a:cubicBezTo>
                  <a:lnTo>
                    <a:pt x="286012" y="47566"/>
                  </a:lnTo>
                  <a:cubicBezTo>
                    <a:pt x="338024" y="47566"/>
                    <a:pt x="382742" y="83629"/>
                    <a:pt x="392343" y="133319"/>
                  </a:cubicBezTo>
                  <a:cubicBezTo>
                    <a:pt x="392606" y="134673"/>
                    <a:pt x="392842" y="136034"/>
                    <a:pt x="393018" y="137162"/>
                  </a:cubicBezTo>
                  <a:lnTo>
                    <a:pt x="414511" y="286065"/>
                  </a:lnTo>
                  <a:cubicBezTo>
                    <a:pt x="416387" y="299067"/>
                    <a:pt x="428451" y="308069"/>
                    <a:pt x="441450" y="306209"/>
                  </a:cubicBezTo>
                  <a:cubicBezTo>
                    <a:pt x="454452" y="304333"/>
                    <a:pt x="463469" y="292269"/>
                    <a:pt x="461593" y="279270"/>
                  </a:cubicBezTo>
                  <a:lnTo>
                    <a:pt x="440065" y="1301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8199635" y="5136954"/>
              <a:ext cx="274168" cy="274164"/>
            </a:xfrm>
            <a:custGeom>
              <a:rect b="b" l="l" r="r" t="t"/>
              <a:pathLst>
                <a:path extrusionOk="0" h="274164" w="274168">
                  <a:moveTo>
                    <a:pt x="0" y="137082"/>
                  </a:moveTo>
                  <a:cubicBezTo>
                    <a:pt x="0" y="212670"/>
                    <a:pt x="61495" y="274165"/>
                    <a:pt x="137082" y="274165"/>
                  </a:cubicBezTo>
                  <a:cubicBezTo>
                    <a:pt x="212674" y="274165"/>
                    <a:pt x="274169" y="212670"/>
                    <a:pt x="274169" y="137082"/>
                  </a:cubicBezTo>
                  <a:cubicBezTo>
                    <a:pt x="274169" y="61495"/>
                    <a:pt x="212674" y="0"/>
                    <a:pt x="137082" y="0"/>
                  </a:cubicBezTo>
                  <a:cubicBezTo>
                    <a:pt x="61495" y="-4"/>
                    <a:pt x="0" y="61495"/>
                    <a:pt x="0" y="137082"/>
                  </a:cubicBezTo>
                  <a:close/>
                  <a:moveTo>
                    <a:pt x="226598" y="137082"/>
                  </a:moveTo>
                  <a:cubicBezTo>
                    <a:pt x="226598" y="186437"/>
                    <a:pt x="186445" y="226595"/>
                    <a:pt x="137082" y="226595"/>
                  </a:cubicBezTo>
                  <a:cubicBezTo>
                    <a:pt x="87728" y="226595"/>
                    <a:pt x="47570" y="186441"/>
                    <a:pt x="47570" y="137082"/>
                  </a:cubicBezTo>
                  <a:cubicBezTo>
                    <a:pt x="47570" y="87724"/>
                    <a:pt x="87724" y="47570"/>
                    <a:pt x="137082" y="47570"/>
                  </a:cubicBezTo>
                  <a:cubicBezTo>
                    <a:pt x="186441" y="47570"/>
                    <a:pt x="226598" y="87724"/>
                    <a:pt x="226598" y="137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8105806" y="5437901"/>
              <a:ext cx="452318" cy="313472"/>
            </a:xfrm>
            <a:custGeom>
              <a:rect b="b" l="l" r="r" t="t"/>
              <a:pathLst>
                <a:path extrusionOk="0" h="313472" w="452318">
                  <a:moveTo>
                    <a:pt x="440260" y="131866"/>
                  </a:moveTo>
                  <a:cubicBezTo>
                    <a:pt x="440214" y="131287"/>
                    <a:pt x="440146" y="130715"/>
                    <a:pt x="440058" y="130139"/>
                  </a:cubicBezTo>
                  <a:cubicBezTo>
                    <a:pt x="439753" y="128179"/>
                    <a:pt x="439417" y="126235"/>
                    <a:pt x="439044" y="124298"/>
                  </a:cubicBezTo>
                  <a:cubicBezTo>
                    <a:pt x="425127" y="52275"/>
                    <a:pt x="360764" y="0"/>
                    <a:pt x="286004" y="0"/>
                  </a:cubicBezTo>
                  <a:lnTo>
                    <a:pt x="177069" y="0"/>
                  </a:lnTo>
                  <a:cubicBezTo>
                    <a:pt x="102309" y="0"/>
                    <a:pt x="37947" y="52275"/>
                    <a:pt x="24029" y="124298"/>
                  </a:cubicBezTo>
                  <a:cubicBezTo>
                    <a:pt x="23656" y="126231"/>
                    <a:pt x="23316" y="128179"/>
                    <a:pt x="22985" y="130337"/>
                  </a:cubicBezTo>
                  <a:lnTo>
                    <a:pt x="252" y="286252"/>
                  </a:lnTo>
                  <a:cubicBezTo>
                    <a:pt x="-1643" y="299250"/>
                    <a:pt x="7355" y="311326"/>
                    <a:pt x="20358" y="313221"/>
                  </a:cubicBezTo>
                  <a:cubicBezTo>
                    <a:pt x="21520" y="313392"/>
                    <a:pt x="22676" y="313472"/>
                    <a:pt x="23820" y="313472"/>
                  </a:cubicBezTo>
                  <a:cubicBezTo>
                    <a:pt x="35438" y="313472"/>
                    <a:pt x="45603" y="304950"/>
                    <a:pt x="47326" y="293115"/>
                  </a:cubicBezTo>
                  <a:lnTo>
                    <a:pt x="70032" y="137399"/>
                  </a:lnTo>
                  <a:cubicBezTo>
                    <a:pt x="70242" y="136030"/>
                    <a:pt x="70478" y="134669"/>
                    <a:pt x="70742" y="133319"/>
                  </a:cubicBezTo>
                  <a:cubicBezTo>
                    <a:pt x="80343" y="83633"/>
                    <a:pt x="125061" y="47566"/>
                    <a:pt x="177073" y="47566"/>
                  </a:cubicBezTo>
                  <a:lnTo>
                    <a:pt x="286008" y="47566"/>
                  </a:lnTo>
                  <a:cubicBezTo>
                    <a:pt x="338020" y="47566"/>
                    <a:pt x="382738" y="83629"/>
                    <a:pt x="392339" y="133319"/>
                  </a:cubicBezTo>
                  <a:cubicBezTo>
                    <a:pt x="392549" y="134402"/>
                    <a:pt x="392739" y="135489"/>
                    <a:pt x="392919" y="136583"/>
                  </a:cubicBezTo>
                  <a:lnTo>
                    <a:pt x="404823" y="284578"/>
                  </a:lnTo>
                  <a:cubicBezTo>
                    <a:pt x="405875" y="297675"/>
                    <a:pt x="417367" y="307433"/>
                    <a:pt x="430438" y="306380"/>
                  </a:cubicBezTo>
                  <a:cubicBezTo>
                    <a:pt x="443532" y="305324"/>
                    <a:pt x="453296" y="293859"/>
                    <a:pt x="452240" y="280765"/>
                  </a:cubicBezTo>
                  <a:lnTo>
                    <a:pt x="440260" y="131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9255339" y="5136950"/>
              <a:ext cx="274168" cy="274164"/>
            </a:xfrm>
            <a:custGeom>
              <a:rect b="b" l="l" r="r" t="t"/>
              <a:pathLst>
                <a:path extrusionOk="0" h="274164" w="274168">
                  <a:moveTo>
                    <a:pt x="137086" y="0"/>
                  </a:moveTo>
                  <a:cubicBezTo>
                    <a:pt x="61499" y="0"/>
                    <a:pt x="0" y="61495"/>
                    <a:pt x="0" y="137082"/>
                  </a:cubicBezTo>
                  <a:cubicBezTo>
                    <a:pt x="0" y="212670"/>
                    <a:pt x="61495" y="274165"/>
                    <a:pt x="137086" y="274165"/>
                  </a:cubicBezTo>
                  <a:cubicBezTo>
                    <a:pt x="212674" y="274165"/>
                    <a:pt x="274169" y="212670"/>
                    <a:pt x="274169" y="137082"/>
                  </a:cubicBezTo>
                  <a:cubicBezTo>
                    <a:pt x="274169" y="61499"/>
                    <a:pt x="212674" y="0"/>
                    <a:pt x="137086" y="0"/>
                  </a:cubicBezTo>
                  <a:close/>
                  <a:moveTo>
                    <a:pt x="137086" y="226595"/>
                  </a:moveTo>
                  <a:cubicBezTo>
                    <a:pt x="87728" y="226595"/>
                    <a:pt x="47574" y="186441"/>
                    <a:pt x="47574" y="137082"/>
                  </a:cubicBezTo>
                  <a:cubicBezTo>
                    <a:pt x="47574" y="87724"/>
                    <a:pt x="87728" y="47570"/>
                    <a:pt x="137086" y="47570"/>
                  </a:cubicBezTo>
                  <a:cubicBezTo>
                    <a:pt x="186444" y="47570"/>
                    <a:pt x="226598" y="87724"/>
                    <a:pt x="226598" y="137082"/>
                  </a:cubicBezTo>
                  <a:cubicBezTo>
                    <a:pt x="226595" y="186441"/>
                    <a:pt x="186441" y="226595"/>
                    <a:pt x="137086" y="2265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9171018" y="5437901"/>
              <a:ext cx="452316" cy="313476"/>
            </a:xfrm>
            <a:custGeom>
              <a:rect b="b" l="l" r="r" t="t"/>
              <a:pathLst>
                <a:path extrusionOk="0" h="313476" w="452316">
                  <a:moveTo>
                    <a:pt x="430547" y="130116"/>
                  </a:moveTo>
                  <a:cubicBezTo>
                    <a:pt x="430242" y="128164"/>
                    <a:pt x="429906" y="126227"/>
                    <a:pt x="429533" y="124298"/>
                  </a:cubicBezTo>
                  <a:cubicBezTo>
                    <a:pt x="415615" y="52275"/>
                    <a:pt x="351253" y="0"/>
                    <a:pt x="276493" y="0"/>
                  </a:cubicBezTo>
                  <a:lnTo>
                    <a:pt x="167558" y="0"/>
                  </a:lnTo>
                  <a:cubicBezTo>
                    <a:pt x="92798" y="0"/>
                    <a:pt x="28432" y="52275"/>
                    <a:pt x="14518" y="124298"/>
                  </a:cubicBezTo>
                  <a:cubicBezTo>
                    <a:pt x="14145" y="126231"/>
                    <a:pt x="13805" y="128179"/>
                    <a:pt x="13500" y="130139"/>
                  </a:cubicBezTo>
                  <a:cubicBezTo>
                    <a:pt x="13420" y="130677"/>
                    <a:pt x="13352" y="131218"/>
                    <a:pt x="13306" y="131763"/>
                  </a:cubicBezTo>
                  <a:lnTo>
                    <a:pt x="86" y="287678"/>
                  </a:lnTo>
                  <a:cubicBezTo>
                    <a:pt x="-1023" y="300768"/>
                    <a:pt x="8688" y="312279"/>
                    <a:pt x="21778" y="313388"/>
                  </a:cubicBezTo>
                  <a:cubicBezTo>
                    <a:pt x="22461" y="313445"/>
                    <a:pt x="23139" y="313476"/>
                    <a:pt x="23814" y="313476"/>
                  </a:cubicBezTo>
                  <a:cubicBezTo>
                    <a:pt x="36042" y="313476"/>
                    <a:pt x="46436" y="304104"/>
                    <a:pt x="47489" y="291697"/>
                  </a:cubicBezTo>
                  <a:lnTo>
                    <a:pt x="60636" y="136632"/>
                  </a:lnTo>
                  <a:cubicBezTo>
                    <a:pt x="60815" y="135523"/>
                    <a:pt x="61013" y="134421"/>
                    <a:pt x="61223" y="133323"/>
                  </a:cubicBezTo>
                  <a:cubicBezTo>
                    <a:pt x="70824" y="83637"/>
                    <a:pt x="115542" y="47570"/>
                    <a:pt x="167554" y="47570"/>
                  </a:cubicBezTo>
                  <a:lnTo>
                    <a:pt x="276489" y="47570"/>
                  </a:lnTo>
                  <a:cubicBezTo>
                    <a:pt x="328502" y="47570"/>
                    <a:pt x="373219" y="83633"/>
                    <a:pt x="382820" y="133323"/>
                  </a:cubicBezTo>
                  <a:cubicBezTo>
                    <a:pt x="383080" y="134680"/>
                    <a:pt x="383320" y="136049"/>
                    <a:pt x="383495" y="137166"/>
                  </a:cubicBezTo>
                  <a:lnTo>
                    <a:pt x="404985" y="286069"/>
                  </a:lnTo>
                  <a:cubicBezTo>
                    <a:pt x="406861" y="299071"/>
                    <a:pt x="418914" y="308073"/>
                    <a:pt x="431923" y="306212"/>
                  </a:cubicBezTo>
                  <a:cubicBezTo>
                    <a:pt x="444925" y="304336"/>
                    <a:pt x="453943" y="292272"/>
                    <a:pt x="452071" y="279274"/>
                  </a:cubicBezTo>
                  <a:lnTo>
                    <a:pt x="430547" y="130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8140458" y="4272434"/>
              <a:ext cx="1477570" cy="816572"/>
            </a:xfrm>
            <a:custGeom>
              <a:rect b="b" l="l" r="r" t="t"/>
              <a:pathLst>
                <a:path extrusionOk="0" h="816572" w="1477570">
                  <a:moveTo>
                    <a:pt x="220021" y="674599"/>
                  </a:moveTo>
                  <a:lnTo>
                    <a:pt x="206318" y="789981"/>
                  </a:lnTo>
                  <a:cubicBezTo>
                    <a:pt x="205189" y="799495"/>
                    <a:pt x="209879" y="808760"/>
                    <a:pt x="218214" y="813481"/>
                  </a:cubicBezTo>
                  <a:cubicBezTo>
                    <a:pt x="226553" y="818205"/>
                    <a:pt x="236905" y="817461"/>
                    <a:pt x="244489" y="811605"/>
                  </a:cubicBezTo>
                  <a:lnTo>
                    <a:pt x="389559" y="699447"/>
                  </a:lnTo>
                  <a:lnTo>
                    <a:pt x="652220" y="699447"/>
                  </a:lnTo>
                  <a:lnTo>
                    <a:pt x="706985" y="803838"/>
                  </a:lnTo>
                  <a:cubicBezTo>
                    <a:pt x="711080" y="811643"/>
                    <a:pt x="719160" y="816546"/>
                    <a:pt x="727976" y="816573"/>
                  </a:cubicBezTo>
                  <a:cubicBezTo>
                    <a:pt x="727998" y="816573"/>
                    <a:pt x="728025" y="816573"/>
                    <a:pt x="728048" y="816573"/>
                  </a:cubicBezTo>
                  <a:cubicBezTo>
                    <a:pt x="736837" y="816573"/>
                    <a:pt x="744909" y="811727"/>
                    <a:pt x="749042" y="803967"/>
                  </a:cubicBezTo>
                  <a:lnTo>
                    <a:pt x="804699" y="699447"/>
                  </a:lnTo>
                  <a:lnTo>
                    <a:pt x="1087405" y="699447"/>
                  </a:lnTo>
                  <a:lnTo>
                    <a:pt x="1218943" y="810934"/>
                  </a:lnTo>
                  <a:cubicBezTo>
                    <a:pt x="1223336" y="814659"/>
                    <a:pt x="1228807" y="816573"/>
                    <a:pt x="1234329" y="816573"/>
                  </a:cubicBezTo>
                  <a:cubicBezTo>
                    <a:pt x="1238172" y="816573"/>
                    <a:pt x="1242042" y="815639"/>
                    <a:pt x="1245581" y="813740"/>
                  </a:cubicBezTo>
                  <a:cubicBezTo>
                    <a:pt x="1254194" y="809115"/>
                    <a:pt x="1259097" y="799689"/>
                    <a:pt x="1257946" y="789981"/>
                  </a:cubicBezTo>
                  <a:lnTo>
                    <a:pt x="1244810" y="679369"/>
                  </a:lnTo>
                  <a:cubicBezTo>
                    <a:pt x="1308311" y="656754"/>
                    <a:pt x="1365043" y="615449"/>
                    <a:pt x="1406139" y="561541"/>
                  </a:cubicBezTo>
                  <a:cubicBezTo>
                    <a:pt x="1452870" y="500241"/>
                    <a:pt x="1477571" y="426998"/>
                    <a:pt x="1477571" y="349722"/>
                  </a:cubicBezTo>
                  <a:cubicBezTo>
                    <a:pt x="1477571" y="156887"/>
                    <a:pt x="1320684" y="0"/>
                    <a:pt x="1127849" y="0"/>
                  </a:cubicBezTo>
                  <a:lnTo>
                    <a:pt x="349722" y="0"/>
                  </a:lnTo>
                  <a:cubicBezTo>
                    <a:pt x="156883" y="0"/>
                    <a:pt x="0" y="156887"/>
                    <a:pt x="0" y="349722"/>
                  </a:cubicBezTo>
                  <a:cubicBezTo>
                    <a:pt x="0" y="493645"/>
                    <a:pt x="87640" y="621835"/>
                    <a:pt x="220021" y="674599"/>
                  </a:cubicBezTo>
                  <a:close/>
                  <a:moveTo>
                    <a:pt x="349722" y="47574"/>
                  </a:moveTo>
                  <a:lnTo>
                    <a:pt x="1127845" y="47574"/>
                  </a:lnTo>
                  <a:cubicBezTo>
                    <a:pt x="1294451" y="47574"/>
                    <a:pt x="1429997" y="183116"/>
                    <a:pt x="1429997" y="349722"/>
                  </a:cubicBezTo>
                  <a:cubicBezTo>
                    <a:pt x="1429997" y="416486"/>
                    <a:pt x="1408663" y="479754"/>
                    <a:pt x="1368304" y="532697"/>
                  </a:cubicBezTo>
                  <a:cubicBezTo>
                    <a:pt x="1329221" y="583965"/>
                    <a:pt x="1273800" y="622041"/>
                    <a:pt x="1212248" y="639912"/>
                  </a:cubicBezTo>
                  <a:cubicBezTo>
                    <a:pt x="1201076" y="643157"/>
                    <a:pt x="1193889" y="654009"/>
                    <a:pt x="1195258" y="665558"/>
                  </a:cubicBezTo>
                  <a:lnTo>
                    <a:pt x="1203570" y="735537"/>
                  </a:lnTo>
                  <a:lnTo>
                    <a:pt x="1111507" y="657509"/>
                  </a:lnTo>
                  <a:cubicBezTo>
                    <a:pt x="1107213" y="653868"/>
                    <a:pt x="1101761" y="651866"/>
                    <a:pt x="1096129" y="651866"/>
                  </a:cubicBezTo>
                  <a:lnTo>
                    <a:pt x="790416" y="651866"/>
                  </a:lnTo>
                  <a:cubicBezTo>
                    <a:pt x="781623" y="651866"/>
                    <a:pt x="773551" y="656712"/>
                    <a:pt x="769418" y="664471"/>
                  </a:cubicBezTo>
                  <a:lnTo>
                    <a:pt x="728201" y="741878"/>
                  </a:lnTo>
                  <a:lnTo>
                    <a:pt x="687661" y="664601"/>
                  </a:lnTo>
                  <a:cubicBezTo>
                    <a:pt x="683551" y="656773"/>
                    <a:pt x="675441" y="651866"/>
                    <a:pt x="666599" y="651866"/>
                  </a:cubicBezTo>
                  <a:lnTo>
                    <a:pt x="381434" y="651866"/>
                  </a:lnTo>
                  <a:cubicBezTo>
                    <a:pt x="376168" y="651866"/>
                    <a:pt x="371051" y="653612"/>
                    <a:pt x="366888" y="656834"/>
                  </a:cubicBezTo>
                  <a:lnTo>
                    <a:pt x="260244" y="739281"/>
                  </a:lnTo>
                  <a:lnTo>
                    <a:pt x="269475" y="661547"/>
                  </a:lnTo>
                  <a:cubicBezTo>
                    <a:pt x="270802" y="650364"/>
                    <a:pt x="264106" y="639783"/>
                    <a:pt x="253430" y="636195"/>
                  </a:cubicBezTo>
                  <a:cubicBezTo>
                    <a:pt x="130299" y="594828"/>
                    <a:pt x="47570" y="479701"/>
                    <a:pt x="47570" y="349714"/>
                  </a:cubicBezTo>
                  <a:cubicBezTo>
                    <a:pt x="47574" y="183116"/>
                    <a:pt x="183116" y="47574"/>
                    <a:pt x="349722" y="475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7589490" y="3736824"/>
              <a:ext cx="2550166" cy="2550166"/>
            </a:xfrm>
            <a:custGeom>
              <a:rect b="b" l="l" r="r" t="t"/>
              <a:pathLst>
                <a:path extrusionOk="0" h="2550166" w="2550166">
                  <a:moveTo>
                    <a:pt x="1275085" y="0"/>
                  </a:moveTo>
                  <a:cubicBezTo>
                    <a:pt x="934499" y="0"/>
                    <a:pt x="614293" y="132633"/>
                    <a:pt x="373461" y="373461"/>
                  </a:cubicBezTo>
                  <a:cubicBezTo>
                    <a:pt x="132633" y="614293"/>
                    <a:pt x="0" y="934495"/>
                    <a:pt x="0" y="1275081"/>
                  </a:cubicBezTo>
                  <a:cubicBezTo>
                    <a:pt x="0" y="1615667"/>
                    <a:pt x="132633" y="1935873"/>
                    <a:pt x="373461" y="2176706"/>
                  </a:cubicBezTo>
                  <a:cubicBezTo>
                    <a:pt x="614293" y="2417534"/>
                    <a:pt x="934499" y="2550167"/>
                    <a:pt x="1275085" y="2550167"/>
                  </a:cubicBezTo>
                  <a:cubicBezTo>
                    <a:pt x="1615671" y="2550167"/>
                    <a:pt x="1935873" y="2417534"/>
                    <a:pt x="2176705" y="2176706"/>
                  </a:cubicBezTo>
                  <a:cubicBezTo>
                    <a:pt x="2417534" y="1935873"/>
                    <a:pt x="2550166" y="1615667"/>
                    <a:pt x="2550166" y="1275081"/>
                  </a:cubicBezTo>
                  <a:cubicBezTo>
                    <a:pt x="2550166" y="934495"/>
                    <a:pt x="2417534" y="614293"/>
                    <a:pt x="2176705" y="373461"/>
                  </a:cubicBezTo>
                  <a:cubicBezTo>
                    <a:pt x="1935869" y="132633"/>
                    <a:pt x="1615671" y="0"/>
                    <a:pt x="1275085" y="0"/>
                  </a:cubicBezTo>
                  <a:close/>
                  <a:moveTo>
                    <a:pt x="1275085" y="2496786"/>
                  </a:moveTo>
                  <a:cubicBezTo>
                    <a:pt x="601436" y="2496786"/>
                    <a:pt x="53381" y="1948734"/>
                    <a:pt x="53381" y="1275081"/>
                  </a:cubicBezTo>
                  <a:cubicBezTo>
                    <a:pt x="53381" y="601432"/>
                    <a:pt x="601436" y="53381"/>
                    <a:pt x="1275085" y="53381"/>
                  </a:cubicBezTo>
                  <a:cubicBezTo>
                    <a:pt x="1948734" y="53381"/>
                    <a:pt x="2496785" y="601432"/>
                    <a:pt x="2496785" y="1275081"/>
                  </a:cubicBezTo>
                  <a:cubicBezTo>
                    <a:pt x="2496785" y="1948734"/>
                    <a:pt x="1948730" y="2496786"/>
                    <a:pt x="1275085" y="24967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8833462" y="4593856"/>
              <a:ext cx="91251" cy="90953"/>
            </a:xfrm>
            <a:custGeom>
              <a:rect b="b" l="l" r="r" t="t"/>
              <a:pathLst>
                <a:path extrusionOk="0" h="90953" w="91251">
                  <a:moveTo>
                    <a:pt x="45488" y="90954"/>
                  </a:moveTo>
                  <a:cubicBezTo>
                    <a:pt x="45568" y="90954"/>
                    <a:pt x="45648" y="90942"/>
                    <a:pt x="45728" y="90942"/>
                  </a:cubicBezTo>
                  <a:cubicBezTo>
                    <a:pt x="45744" y="90942"/>
                    <a:pt x="45763" y="90946"/>
                    <a:pt x="45778" y="90946"/>
                  </a:cubicBezTo>
                  <a:cubicBezTo>
                    <a:pt x="70890" y="90946"/>
                    <a:pt x="91251" y="70589"/>
                    <a:pt x="91251" y="45473"/>
                  </a:cubicBezTo>
                  <a:cubicBezTo>
                    <a:pt x="91251" y="20357"/>
                    <a:pt x="70894" y="0"/>
                    <a:pt x="45778" y="0"/>
                  </a:cubicBezTo>
                  <a:cubicBezTo>
                    <a:pt x="44207" y="0"/>
                    <a:pt x="42651" y="80"/>
                    <a:pt x="41122" y="236"/>
                  </a:cubicBezTo>
                  <a:cubicBezTo>
                    <a:pt x="18047" y="2433"/>
                    <a:pt x="0" y="21848"/>
                    <a:pt x="0" y="45465"/>
                  </a:cubicBezTo>
                  <a:cubicBezTo>
                    <a:pt x="0" y="70593"/>
                    <a:pt x="20361" y="90954"/>
                    <a:pt x="45488" y="909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9105819" y="4593856"/>
              <a:ext cx="91247" cy="90953"/>
            </a:xfrm>
            <a:custGeom>
              <a:rect b="b" l="l" r="r" t="t"/>
              <a:pathLst>
                <a:path extrusionOk="0" h="90953" w="91247">
                  <a:moveTo>
                    <a:pt x="45488" y="90954"/>
                  </a:moveTo>
                  <a:cubicBezTo>
                    <a:pt x="45568" y="90954"/>
                    <a:pt x="45648" y="90942"/>
                    <a:pt x="45728" y="90942"/>
                  </a:cubicBezTo>
                  <a:cubicBezTo>
                    <a:pt x="45744" y="90942"/>
                    <a:pt x="45759" y="90946"/>
                    <a:pt x="45774" y="90946"/>
                  </a:cubicBezTo>
                  <a:cubicBezTo>
                    <a:pt x="70886" y="90946"/>
                    <a:pt x="91247" y="70589"/>
                    <a:pt x="91247" y="45473"/>
                  </a:cubicBezTo>
                  <a:cubicBezTo>
                    <a:pt x="91247" y="20357"/>
                    <a:pt x="70890" y="0"/>
                    <a:pt x="45774" y="0"/>
                  </a:cubicBezTo>
                  <a:cubicBezTo>
                    <a:pt x="44199" y="0"/>
                    <a:pt x="42648" y="80"/>
                    <a:pt x="41115" y="236"/>
                  </a:cubicBezTo>
                  <a:cubicBezTo>
                    <a:pt x="18043" y="2440"/>
                    <a:pt x="0" y="21852"/>
                    <a:pt x="0" y="45465"/>
                  </a:cubicBezTo>
                  <a:cubicBezTo>
                    <a:pt x="0" y="70593"/>
                    <a:pt x="20361" y="90954"/>
                    <a:pt x="45488" y="909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8561138" y="4593856"/>
              <a:ext cx="91220" cy="90953"/>
            </a:xfrm>
            <a:custGeom>
              <a:rect b="b" l="l" r="r" t="t"/>
              <a:pathLst>
                <a:path extrusionOk="0" h="90953" w="91220">
                  <a:moveTo>
                    <a:pt x="45454" y="90954"/>
                  </a:moveTo>
                  <a:cubicBezTo>
                    <a:pt x="45534" y="90954"/>
                    <a:pt x="45614" y="90942"/>
                    <a:pt x="45698" y="90942"/>
                  </a:cubicBezTo>
                  <a:cubicBezTo>
                    <a:pt x="45713" y="90942"/>
                    <a:pt x="45732" y="90946"/>
                    <a:pt x="45747" y="90946"/>
                  </a:cubicBezTo>
                  <a:cubicBezTo>
                    <a:pt x="70859" y="90946"/>
                    <a:pt x="91221" y="70589"/>
                    <a:pt x="91221" y="45473"/>
                  </a:cubicBezTo>
                  <a:cubicBezTo>
                    <a:pt x="91221" y="20357"/>
                    <a:pt x="70863" y="0"/>
                    <a:pt x="45747" y="0"/>
                  </a:cubicBezTo>
                  <a:cubicBezTo>
                    <a:pt x="44173" y="0"/>
                    <a:pt x="42621" y="80"/>
                    <a:pt x="41088" y="236"/>
                  </a:cubicBezTo>
                  <a:cubicBezTo>
                    <a:pt x="18047" y="2436"/>
                    <a:pt x="0" y="21848"/>
                    <a:pt x="0" y="45465"/>
                  </a:cubicBezTo>
                  <a:cubicBezTo>
                    <a:pt x="8" y="70593"/>
                    <a:pt x="20365" y="90954"/>
                    <a:pt x="45454" y="909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/>
          <p:nvPr/>
        </p:nvSpPr>
        <p:spPr>
          <a:xfrm>
            <a:off x="2229950" y="2150325"/>
            <a:ext cx="5840400" cy="54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31"/>
          <p:cNvGrpSpPr/>
          <p:nvPr/>
        </p:nvGrpSpPr>
        <p:grpSpPr>
          <a:xfrm>
            <a:off x="3228125" y="6082192"/>
            <a:ext cx="3640454" cy="98107"/>
            <a:chOff x="4276725" y="5445067"/>
            <a:chExt cx="3640454" cy="98107"/>
          </a:xfrm>
        </p:grpSpPr>
        <p:sp>
          <p:nvSpPr>
            <p:cNvPr id="260" name="Google Shape;260;p31"/>
            <p:cNvSpPr/>
            <p:nvPr/>
          </p:nvSpPr>
          <p:spPr>
            <a:xfrm>
              <a:off x="539400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140970" y="0"/>
                  </a:moveTo>
                  <a:lnTo>
                    <a:pt x="98107" y="0"/>
                  </a:lnTo>
                  <a:lnTo>
                    <a:pt x="72390" y="26670"/>
                  </a:lnTo>
                  <a:lnTo>
                    <a:pt x="72390" y="26670"/>
                  </a:ln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531971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4541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517112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09682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502253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494823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487394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2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479964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472535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65105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57676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50246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427220" y="5445067"/>
              <a:ext cx="141922" cy="98107"/>
            </a:xfrm>
            <a:custGeom>
              <a:rect b="b" l="l" r="r" t="t"/>
              <a:pathLst>
                <a:path extrusionOk="0" h="98107" w="141922">
                  <a:moveTo>
                    <a:pt x="99060" y="0"/>
                  </a:moveTo>
                  <a:lnTo>
                    <a:pt x="0" y="98108"/>
                  </a:lnTo>
                  <a:lnTo>
                    <a:pt x="42862" y="98108"/>
                  </a:lnTo>
                  <a:lnTo>
                    <a:pt x="141923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352925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278630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276725" y="5445067"/>
              <a:ext cx="68579" cy="68579"/>
            </a:xfrm>
            <a:custGeom>
              <a:rect b="b" l="l" r="r" t="t"/>
              <a:pathLst>
                <a:path extrusionOk="0" h="68579" w="68579">
                  <a:moveTo>
                    <a:pt x="26670" y="0"/>
                  </a:moveTo>
                  <a:lnTo>
                    <a:pt x="0" y="26670"/>
                  </a:lnTo>
                  <a:lnTo>
                    <a:pt x="0" y="68580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6509384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6435090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6360795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6286500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212204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137909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063615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5989320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915025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5840729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5766434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5692140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561689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554259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46830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140970" y="0"/>
                  </a:moveTo>
                  <a:lnTo>
                    <a:pt x="99060" y="0"/>
                  </a:lnTo>
                  <a:lnTo>
                    <a:pt x="0" y="98108"/>
                  </a:lnTo>
                  <a:lnTo>
                    <a:pt x="0" y="98108"/>
                  </a:lnTo>
                  <a:lnTo>
                    <a:pt x="42863" y="98108"/>
                  </a:lnTo>
                  <a:lnTo>
                    <a:pt x="42863" y="98108"/>
                  </a:lnTo>
                  <a:lnTo>
                    <a:pt x="69532" y="72390"/>
                  </a:lnTo>
                  <a:lnTo>
                    <a:pt x="69532" y="7239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7847647" y="5474594"/>
              <a:ext cx="69532" cy="68580"/>
            </a:xfrm>
            <a:custGeom>
              <a:rect b="b" l="l" r="r" t="t"/>
              <a:pathLst>
                <a:path extrusionOk="0" h="68580" w="69532">
                  <a:moveTo>
                    <a:pt x="0" y="68580"/>
                  </a:moveTo>
                  <a:lnTo>
                    <a:pt x="42863" y="68580"/>
                  </a:lnTo>
                  <a:lnTo>
                    <a:pt x="69533" y="42863"/>
                  </a:lnTo>
                  <a:lnTo>
                    <a:pt x="69533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777335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769905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762476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55046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747617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740187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32758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25328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717899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710469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703040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695610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880859" y="5445067"/>
              <a:ext cx="141922" cy="98107"/>
            </a:xfrm>
            <a:custGeom>
              <a:rect b="b" l="l" r="r" t="t"/>
              <a:pathLst>
                <a:path extrusionOk="0" h="98107" w="141922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1922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6806565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6732269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6657975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140970" y="0"/>
                  </a:moveTo>
                  <a:lnTo>
                    <a:pt x="99060" y="0"/>
                  </a:lnTo>
                  <a:lnTo>
                    <a:pt x="0" y="98108"/>
                  </a:lnTo>
                  <a:lnTo>
                    <a:pt x="42863" y="98108"/>
                  </a:lnTo>
                  <a:lnTo>
                    <a:pt x="42863" y="98108"/>
                  </a:lnTo>
                  <a:lnTo>
                    <a:pt x="69532" y="72390"/>
                  </a:lnTo>
                  <a:lnTo>
                    <a:pt x="69532" y="7239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583679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72390" y="26670"/>
                  </a:lnTo>
                  <a:lnTo>
                    <a:pt x="72390" y="26670"/>
                  </a:ln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31"/>
          <p:cNvGrpSpPr/>
          <p:nvPr/>
        </p:nvGrpSpPr>
        <p:grpSpPr>
          <a:xfrm>
            <a:off x="3228125" y="6858467"/>
            <a:ext cx="3640454" cy="98107"/>
            <a:chOff x="4276725" y="5445067"/>
            <a:chExt cx="3640454" cy="98107"/>
          </a:xfrm>
        </p:grpSpPr>
        <p:sp>
          <p:nvSpPr>
            <p:cNvPr id="311" name="Google Shape;311;p31"/>
            <p:cNvSpPr/>
            <p:nvPr/>
          </p:nvSpPr>
          <p:spPr>
            <a:xfrm>
              <a:off x="539400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140970" y="0"/>
                  </a:moveTo>
                  <a:lnTo>
                    <a:pt x="98107" y="0"/>
                  </a:lnTo>
                  <a:lnTo>
                    <a:pt x="72390" y="26670"/>
                  </a:lnTo>
                  <a:lnTo>
                    <a:pt x="72390" y="26670"/>
                  </a:ln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531971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524541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517112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509682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02253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4823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87394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2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79964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72535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65105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57676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50246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427220" y="5445067"/>
              <a:ext cx="141922" cy="98107"/>
            </a:xfrm>
            <a:custGeom>
              <a:rect b="b" l="l" r="r" t="t"/>
              <a:pathLst>
                <a:path extrusionOk="0" h="98107" w="141922">
                  <a:moveTo>
                    <a:pt x="99060" y="0"/>
                  </a:moveTo>
                  <a:lnTo>
                    <a:pt x="0" y="98108"/>
                  </a:lnTo>
                  <a:lnTo>
                    <a:pt x="42862" y="98108"/>
                  </a:lnTo>
                  <a:lnTo>
                    <a:pt x="141923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352925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278630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276725" y="5445067"/>
              <a:ext cx="68579" cy="68579"/>
            </a:xfrm>
            <a:custGeom>
              <a:rect b="b" l="l" r="r" t="t"/>
              <a:pathLst>
                <a:path extrusionOk="0" h="68579" w="68579">
                  <a:moveTo>
                    <a:pt x="26670" y="0"/>
                  </a:moveTo>
                  <a:lnTo>
                    <a:pt x="0" y="26670"/>
                  </a:lnTo>
                  <a:lnTo>
                    <a:pt x="0" y="68580"/>
                  </a:lnTo>
                  <a:lnTo>
                    <a:pt x="6858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6509384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6435090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360795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286500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6212204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137909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063615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5989320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5915025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840729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5766434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5692140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561689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4259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546830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140970" y="0"/>
                  </a:moveTo>
                  <a:lnTo>
                    <a:pt x="99060" y="0"/>
                  </a:lnTo>
                  <a:lnTo>
                    <a:pt x="0" y="98108"/>
                  </a:lnTo>
                  <a:lnTo>
                    <a:pt x="0" y="98108"/>
                  </a:lnTo>
                  <a:lnTo>
                    <a:pt x="42863" y="98108"/>
                  </a:lnTo>
                  <a:lnTo>
                    <a:pt x="42863" y="98108"/>
                  </a:lnTo>
                  <a:lnTo>
                    <a:pt x="69532" y="72390"/>
                  </a:lnTo>
                  <a:lnTo>
                    <a:pt x="69532" y="7239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7847647" y="5474594"/>
              <a:ext cx="69532" cy="68580"/>
            </a:xfrm>
            <a:custGeom>
              <a:rect b="b" l="l" r="r" t="t"/>
              <a:pathLst>
                <a:path extrusionOk="0" h="68580" w="69532">
                  <a:moveTo>
                    <a:pt x="0" y="68580"/>
                  </a:moveTo>
                  <a:lnTo>
                    <a:pt x="42863" y="68580"/>
                  </a:lnTo>
                  <a:lnTo>
                    <a:pt x="69533" y="42863"/>
                  </a:lnTo>
                  <a:lnTo>
                    <a:pt x="69533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777335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769905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762476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755046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747617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740187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7327582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7253287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717899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710469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7030402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8107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6956107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0" y="98108"/>
                  </a:lnTo>
                  <a:lnTo>
                    <a:pt x="41910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6880859" y="5445067"/>
              <a:ext cx="141922" cy="98107"/>
            </a:xfrm>
            <a:custGeom>
              <a:rect b="b" l="l" r="r" t="t"/>
              <a:pathLst>
                <a:path extrusionOk="0" h="98107" w="141922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1922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6806565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6732269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9060" y="0"/>
                  </a:move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6657975" y="5445067"/>
              <a:ext cx="140969" cy="98107"/>
            </a:xfrm>
            <a:custGeom>
              <a:rect b="b" l="l" r="r" t="t"/>
              <a:pathLst>
                <a:path extrusionOk="0" h="98107" w="140969">
                  <a:moveTo>
                    <a:pt x="140970" y="0"/>
                  </a:moveTo>
                  <a:lnTo>
                    <a:pt x="99060" y="0"/>
                  </a:lnTo>
                  <a:lnTo>
                    <a:pt x="0" y="98108"/>
                  </a:lnTo>
                  <a:lnTo>
                    <a:pt x="42863" y="98108"/>
                  </a:lnTo>
                  <a:lnTo>
                    <a:pt x="42863" y="98108"/>
                  </a:lnTo>
                  <a:lnTo>
                    <a:pt x="69532" y="72390"/>
                  </a:lnTo>
                  <a:lnTo>
                    <a:pt x="69532" y="7239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6583679" y="5445067"/>
              <a:ext cx="140970" cy="98107"/>
            </a:xfrm>
            <a:custGeom>
              <a:rect b="b" l="l" r="r" t="t"/>
              <a:pathLst>
                <a:path extrusionOk="0" h="98107" w="140970">
                  <a:moveTo>
                    <a:pt x="98108" y="0"/>
                  </a:moveTo>
                  <a:lnTo>
                    <a:pt x="72390" y="26670"/>
                  </a:lnTo>
                  <a:lnTo>
                    <a:pt x="72390" y="26670"/>
                  </a:lnTo>
                  <a:lnTo>
                    <a:pt x="0" y="98108"/>
                  </a:lnTo>
                  <a:lnTo>
                    <a:pt x="42863" y="9810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A6F21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1"/>
          <p:cNvSpPr txBox="1"/>
          <p:nvPr/>
        </p:nvSpPr>
        <p:spPr>
          <a:xfrm>
            <a:off x="2459953" y="2478372"/>
            <a:ext cx="5123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300">
                <a:solidFill>
                  <a:schemeClr val="accent4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TALKING FORM</a:t>
            </a:r>
            <a:endParaRPr i="1" sz="4300">
              <a:solidFill>
                <a:schemeClr val="accent4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300">
                <a:solidFill>
                  <a:schemeClr val="accent4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EXPERIENCE</a:t>
            </a:r>
            <a:endParaRPr i="1" sz="4300">
              <a:solidFill>
                <a:schemeClr val="accent4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2486500" y="3583525"/>
            <a:ext cx="5278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FELIPE WILL TALK ABOUT HIS EXPERIENCE AS A HOST WHEN BRINGING GAME JAM+ TO PATOS DE MINAS</a:t>
            </a:r>
            <a:endParaRPr sz="3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31"/>
          <p:cNvPicPr preferRelativeResize="0"/>
          <p:nvPr/>
        </p:nvPicPr>
        <p:blipFill rotWithShape="1">
          <a:blip r:embed="rId3">
            <a:alphaModFix/>
          </a:blip>
          <a:srcRect b="0" l="16861" r="16861" t="576"/>
          <a:stretch/>
        </p:blipFill>
        <p:spPr>
          <a:xfrm>
            <a:off x="852400" y="5487225"/>
            <a:ext cx="2105400" cy="21054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31"/>
          <p:cNvSpPr txBox="1"/>
          <p:nvPr/>
        </p:nvSpPr>
        <p:spPr>
          <a:xfrm>
            <a:off x="3127832" y="6266277"/>
            <a:ext cx="51237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accent4"/>
                </a:solidFill>
                <a:latin typeface="Changa ExtraBold"/>
                <a:ea typeface="Changa ExtraBold"/>
                <a:cs typeface="Changa ExtraBold"/>
                <a:sym typeface="Changa ExtraBold"/>
              </a:rPr>
              <a:t>FELIPE ALVARENGA</a:t>
            </a:r>
            <a:endParaRPr i="1" sz="2000">
              <a:solidFill>
                <a:schemeClr val="accent4"/>
              </a:solidFill>
              <a:latin typeface="Changa ExtraBold"/>
              <a:ea typeface="Changa ExtraBold"/>
              <a:cs typeface="Changa ExtraBold"/>
              <a:sym typeface="Changa Extra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"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3127832" y="6512430"/>
            <a:ext cx="5123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PATOS DE MINAS ORGANIZER, BRAZIL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7006050" y="5788225"/>
            <a:ext cx="1747800" cy="15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4725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Changa ExtraBold"/>
                <a:ea typeface="Changa ExtraBold"/>
                <a:cs typeface="Changa ExtraBold"/>
                <a:sym typeface="Changa ExtraBold"/>
              </a:rPr>
              <a:t>21/06</a:t>
            </a:r>
            <a:endParaRPr i="1" sz="2800">
              <a:latin typeface="Changa ExtraBold"/>
              <a:ea typeface="Changa ExtraBold"/>
              <a:cs typeface="Changa ExtraBold"/>
              <a:sym typeface="Changa ExtraBold"/>
            </a:endParaRPr>
          </a:p>
          <a:p>
            <a:pPr indent="0" lvl="0" marL="114300" marR="14725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Changa ExtraBold"/>
                <a:ea typeface="Changa ExtraBold"/>
                <a:cs typeface="Changa ExtraBold"/>
                <a:sym typeface="Changa ExtraBold"/>
              </a:rPr>
              <a:t>ás 20h</a:t>
            </a:r>
            <a:endParaRPr i="1" sz="2800">
              <a:latin typeface="Changa ExtraBold"/>
              <a:ea typeface="Changa ExtraBold"/>
              <a:cs typeface="Changa ExtraBold"/>
              <a:sym typeface="Changa ExtraBold"/>
            </a:endParaRPr>
          </a:p>
          <a:p>
            <a:pPr indent="0" lvl="0" marL="114300" marR="14725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Changa ExtraBold"/>
                <a:ea typeface="Changa ExtraBold"/>
                <a:cs typeface="Changa ExtraBold"/>
                <a:sym typeface="Changa ExtraBold"/>
              </a:rPr>
              <a:t>BRT</a:t>
            </a:r>
            <a:endParaRPr i="1" sz="2800">
              <a:latin typeface="Changa ExtraBold"/>
              <a:ea typeface="Changa ExtraBold"/>
              <a:cs typeface="Changa ExtraBold"/>
              <a:sym typeface="Changa ExtraBold"/>
            </a:endParaRPr>
          </a:p>
        </p:txBody>
      </p:sp>
      <p:grpSp>
        <p:nvGrpSpPr>
          <p:cNvPr id="367" name="Google Shape;367;p31"/>
          <p:cNvGrpSpPr/>
          <p:nvPr/>
        </p:nvGrpSpPr>
        <p:grpSpPr>
          <a:xfrm>
            <a:off x="384363" y="572441"/>
            <a:ext cx="1707945" cy="799032"/>
            <a:chOff x="4652962" y="1494377"/>
            <a:chExt cx="2882607" cy="1348578"/>
          </a:xfrm>
        </p:grpSpPr>
        <p:sp>
          <p:nvSpPr>
            <p:cNvPr id="368" name="Google Shape;368;p31"/>
            <p:cNvSpPr/>
            <p:nvPr/>
          </p:nvSpPr>
          <p:spPr>
            <a:xfrm>
              <a:off x="4652962" y="1494377"/>
              <a:ext cx="1356321" cy="1348578"/>
            </a:xfrm>
            <a:custGeom>
              <a:rect b="b" l="l" r="r" t="t"/>
              <a:pathLst>
                <a:path extrusionOk="0" h="1348578" w="1356321">
                  <a:moveTo>
                    <a:pt x="1356322" y="581911"/>
                  </a:moveTo>
                  <a:lnTo>
                    <a:pt x="1340224" y="712775"/>
                  </a:lnTo>
                  <a:cubicBezTo>
                    <a:pt x="1337319" y="735682"/>
                    <a:pt x="1333804" y="758190"/>
                    <a:pt x="1329071" y="780069"/>
                  </a:cubicBezTo>
                  <a:lnTo>
                    <a:pt x="1135456" y="780069"/>
                  </a:lnTo>
                  <a:lnTo>
                    <a:pt x="1073534" y="786717"/>
                  </a:lnTo>
                  <a:lnTo>
                    <a:pt x="1063599" y="841953"/>
                  </a:lnTo>
                  <a:cubicBezTo>
                    <a:pt x="1042978" y="960072"/>
                    <a:pt x="1060732" y="1072982"/>
                    <a:pt x="1113987" y="1167479"/>
                  </a:cubicBezTo>
                  <a:cubicBezTo>
                    <a:pt x="988066" y="1282484"/>
                    <a:pt x="818178" y="1348578"/>
                    <a:pt x="624325" y="1348578"/>
                  </a:cubicBezTo>
                  <a:cubicBezTo>
                    <a:pt x="427834" y="1348578"/>
                    <a:pt x="256517" y="1277341"/>
                    <a:pt x="142160" y="1148105"/>
                  </a:cubicBezTo>
                  <a:cubicBezTo>
                    <a:pt x="31689" y="1023252"/>
                    <a:pt x="-17022" y="854574"/>
                    <a:pt x="5296" y="673551"/>
                  </a:cubicBezTo>
                  <a:cubicBezTo>
                    <a:pt x="51520" y="296047"/>
                    <a:pt x="385524" y="0"/>
                    <a:pt x="765124" y="0"/>
                  </a:cubicBezTo>
                  <a:cubicBezTo>
                    <a:pt x="1000658" y="0"/>
                    <a:pt x="1204788" y="114548"/>
                    <a:pt x="1297686" y="298714"/>
                  </a:cubicBezTo>
                  <a:lnTo>
                    <a:pt x="1306782" y="316697"/>
                  </a:lnTo>
                  <a:lnTo>
                    <a:pt x="1009116" y="476231"/>
                  </a:lnTo>
                  <a:lnTo>
                    <a:pt x="999629" y="457486"/>
                  </a:lnTo>
                  <a:cubicBezTo>
                    <a:pt x="957719" y="374847"/>
                    <a:pt x="851401" y="321650"/>
                    <a:pt x="729024" y="321650"/>
                  </a:cubicBezTo>
                  <a:cubicBezTo>
                    <a:pt x="525275" y="321650"/>
                    <a:pt x="358873" y="472516"/>
                    <a:pt x="333298" y="680428"/>
                  </a:cubicBezTo>
                  <a:cubicBezTo>
                    <a:pt x="321135" y="779050"/>
                    <a:pt x="343795" y="863841"/>
                    <a:pt x="398526" y="926021"/>
                  </a:cubicBezTo>
                  <a:cubicBezTo>
                    <a:pt x="457143" y="992324"/>
                    <a:pt x="548373" y="1027186"/>
                    <a:pt x="662301" y="1027186"/>
                  </a:cubicBezTo>
                  <a:cubicBezTo>
                    <a:pt x="801462" y="1027186"/>
                    <a:pt x="910037" y="973236"/>
                    <a:pt x="972378" y="874614"/>
                  </a:cubicBezTo>
                  <a:lnTo>
                    <a:pt x="648471" y="874614"/>
                  </a:lnTo>
                  <a:lnTo>
                    <a:pt x="684409" y="581911"/>
                  </a:lnTo>
                  <a:lnTo>
                    <a:pt x="1356322" y="5819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5759922" y="1494377"/>
              <a:ext cx="1139462" cy="1345301"/>
            </a:xfrm>
            <a:custGeom>
              <a:rect b="b" l="l" r="r" t="t"/>
              <a:pathLst>
                <a:path extrusionOk="0" h="1345301" w="1139462">
                  <a:moveTo>
                    <a:pt x="888622" y="481584"/>
                  </a:moveTo>
                  <a:lnTo>
                    <a:pt x="818470" y="863670"/>
                  </a:lnTo>
                  <a:lnTo>
                    <a:pt x="984853" y="863670"/>
                  </a:lnTo>
                  <a:lnTo>
                    <a:pt x="983157" y="873366"/>
                  </a:lnTo>
                  <a:cubicBezTo>
                    <a:pt x="928274" y="1135923"/>
                    <a:pt x="677443" y="1345302"/>
                    <a:pt x="415753" y="1345302"/>
                  </a:cubicBezTo>
                  <a:cubicBezTo>
                    <a:pt x="285232" y="1345302"/>
                    <a:pt x="170903" y="1294448"/>
                    <a:pt x="93703" y="1202636"/>
                  </a:cubicBezTo>
                  <a:cubicBezTo>
                    <a:pt x="14865" y="1108720"/>
                    <a:pt x="-15701" y="983818"/>
                    <a:pt x="7635" y="850916"/>
                  </a:cubicBezTo>
                  <a:lnTo>
                    <a:pt x="10712" y="833533"/>
                  </a:lnTo>
                  <a:lnTo>
                    <a:pt x="28486" y="831685"/>
                  </a:lnTo>
                  <a:lnTo>
                    <a:pt x="339163" y="831685"/>
                  </a:lnTo>
                  <a:lnTo>
                    <a:pt x="334838" y="858117"/>
                  </a:lnTo>
                  <a:cubicBezTo>
                    <a:pt x="327199" y="901475"/>
                    <a:pt x="336229" y="940079"/>
                    <a:pt x="360832" y="969997"/>
                  </a:cubicBezTo>
                  <a:cubicBezTo>
                    <a:pt x="385988" y="1000535"/>
                    <a:pt x="423402" y="1017461"/>
                    <a:pt x="465693" y="1017461"/>
                  </a:cubicBezTo>
                  <a:cubicBezTo>
                    <a:pt x="508003" y="1017461"/>
                    <a:pt x="552418" y="999477"/>
                    <a:pt x="590394" y="967302"/>
                  </a:cubicBezTo>
                  <a:cubicBezTo>
                    <a:pt x="627551" y="935707"/>
                    <a:pt x="660784" y="861812"/>
                    <a:pt x="668604" y="831685"/>
                  </a:cubicBezTo>
                  <a:cubicBezTo>
                    <a:pt x="670871" y="822779"/>
                    <a:pt x="762339" y="301152"/>
                    <a:pt x="762339" y="301152"/>
                  </a:cubicBezTo>
                  <a:lnTo>
                    <a:pt x="459501" y="301152"/>
                  </a:lnTo>
                  <a:lnTo>
                    <a:pt x="519328" y="0"/>
                  </a:lnTo>
                  <a:lnTo>
                    <a:pt x="1139463" y="0"/>
                  </a:lnTo>
                  <a:lnTo>
                    <a:pt x="1053366" y="481584"/>
                  </a:lnTo>
                  <a:lnTo>
                    <a:pt x="888622" y="4815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6640353" y="1744951"/>
              <a:ext cx="895216" cy="844076"/>
            </a:xfrm>
            <a:custGeom>
              <a:rect b="b" l="l" r="r" t="t"/>
              <a:pathLst>
                <a:path extrusionOk="0" h="844076" w="895216">
                  <a:moveTo>
                    <a:pt x="845753" y="561604"/>
                  </a:moveTo>
                  <a:lnTo>
                    <a:pt x="563223" y="561604"/>
                  </a:lnTo>
                  <a:lnTo>
                    <a:pt x="513817" y="844077"/>
                  </a:lnTo>
                  <a:lnTo>
                    <a:pt x="233067" y="844077"/>
                  </a:lnTo>
                  <a:lnTo>
                    <a:pt x="282473" y="561604"/>
                  </a:lnTo>
                  <a:lnTo>
                    <a:pt x="0" y="561604"/>
                  </a:lnTo>
                  <a:lnTo>
                    <a:pt x="51187" y="282578"/>
                  </a:lnTo>
                  <a:lnTo>
                    <a:pt x="331937" y="282578"/>
                  </a:lnTo>
                  <a:lnTo>
                    <a:pt x="383124" y="0"/>
                  </a:lnTo>
                  <a:lnTo>
                    <a:pt x="662140" y="0"/>
                  </a:lnTo>
                  <a:lnTo>
                    <a:pt x="612686" y="282578"/>
                  </a:lnTo>
                  <a:lnTo>
                    <a:pt x="895217" y="282578"/>
                  </a:lnTo>
                  <a:lnTo>
                    <a:pt x="845753" y="561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31"/>
          <p:cNvSpPr/>
          <p:nvPr/>
        </p:nvSpPr>
        <p:spPr>
          <a:xfrm>
            <a:off x="303875" y="9053650"/>
            <a:ext cx="9663000" cy="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Espaço para logos de patrocinadores.</a:t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7765000" y="2478375"/>
            <a:ext cx="924000" cy="798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8251525" y="2478375"/>
            <a:ext cx="628200" cy="543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31"/>
          <p:cNvGrpSpPr/>
          <p:nvPr/>
        </p:nvGrpSpPr>
        <p:grpSpPr>
          <a:xfrm>
            <a:off x="4877132" y="458225"/>
            <a:ext cx="5152147" cy="913222"/>
            <a:chOff x="4877132" y="458225"/>
            <a:chExt cx="5152147" cy="913222"/>
          </a:xfrm>
        </p:grpSpPr>
        <p:sp>
          <p:nvSpPr>
            <p:cNvPr id="375" name="Google Shape;375;p31"/>
            <p:cNvSpPr/>
            <p:nvPr/>
          </p:nvSpPr>
          <p:spPr>
            <a:xfrm>
              <a:off x="8103625" y="458225"/>
              <a:ext cx="924000" cy="798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" name="Google Shape;376;p31"/>
            <p:cNvGrpSpPr/>
            <p:nvPr/>
          </p:nvGrpSpPr>
          <p:grpSpPr>
            <a:xfrm>
              <a:off x="5812959" y="774084"/>
              <a:ext cx="401448" cy="401448"/>
              <a:chOff x="3300024" y="1818011"/>
              <a:chExt cx="1061751" cy="1061751"/>
            </a:xfrm>
          </p:grpSpPr>
          <p:sp>
            <p:nvSpPr>
              <p:cNvPr id="377" name="Google Shape;377;p31"/>
              <p:cNvSpPr/>
              <p:nvPr/>
            </p:nvSpPr>
            <p:spPr>
              <a:xfrm>
                <a:off x="3685214" y="2213870"/>
                <a:ext cx="234029" cy="270128"/>
              </a:xfrm>
              <a:custGeom>
                <a:rect b="b" l="l" r="r" t="t"/>
                <a:pathLst>
                  <a:path extrusionOk="0" h="270128" w="234029">
                    <a:moveTo>
                      <a:pt x="0" y="0"/>
                    </a:moveTo>
                    <a:lnTo>
                      <a:pt x="0" y="270129"/>
                    </a:lnTo>
                    <a:lnTo>
                      <a:pt x="234029" y="1350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3300024" y="1818011"/>
                <a:ext cx="1061751" cy="1061751"/>
              </a:xfrm>
              <a:custGeom>
                <a:rect b="b" l="l" r="r" t="t"/>
                <a:pathLst>
                  <a:path extrusionOk="0" h="1061751" w="1061751">
                    <a:moveTo>
                      <a:pt x="1061752" y="530924"/>
                    </a:move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ubicBezTo>
                      <a:pt x="824103" y="1061752"/>
                      <a:pt x="1061752" y="824103"/>
                      <a:pt x="1061752" y="530924"/>
                    </a:cubicBezTo>
                    <a:close/>
                    <a:moveTo>
                      <a:pt x="299180" y="815054"/>
                    </a:moveTo>
                    <a:cubicBezTo>
                      <a:pt x="281464" y="804767"/>
                      <a:pt x="270510" y="785813"/>
                      <a:pt x="270510" y="765334"/>
                    </a:cubicBezTo>
                    <a:lnTo>
                      <a:pt x="270510" y="296418"/>
                    </a:lnTo>
                    <a:cubicBezTo>
                      <a:pt x="270510" y="275939"/>
                      <a:pt x="281464" y="256985"/>
                      <a:pt x="299180" y="246793"/>
                    </a:cubicBezTo>
                    <a:cubicBezTo>
                      <a:pt x="316992" y="236506"/>
                      <a:pt x="338804" y="236506"/>
                      <a:pt x="356616" y="246793"/>
                    </a:cubicBezTo>
                    <a:lnTo>
                      <a:pt x="762667" y="481203"/>
                    </a:lnTo>
                    <a:cubicBezTo>
                      <a:pt x="780383" y="491490"/>
                      <a:pt x="791337" y="510445"/>
                      <a:pt x="791337" y="530924"/>
                    </a:cubicBezTo>
                    <a:cubicBezTo>
                      <a:pt x="791337" y="551402"/>
                      <a:pt x="780383" y="570357"/>
                      <a:pt x="762667" y="580549"/>
                    </a:cubicBezTo>
                    <a:lnTo>
                      <a:pt x="356616" y="815054"/>
                    </a:lnTo>
                    <a:cubicBezTo>
                      <a:pt x="338804" y="825246"/>
                      <a:pt x="316897" y="825246"/>
                      <a:pt x="299180" y="815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31"/>
            <p:cNvGrpSpPr/>
            <p:nvPr/>
          </p:nvGrpSpPr>
          <p:grpSpPr>
            <a:xfrm>
              <a:off x="4877132" y="774215"/>
              <a:ext cx="401484" cy="401448"/>
              <a:chOff x="5455245" y="3322271"/>
              <a:chExt cx="1061847" cy="1061751"/>
            </a:xfrm>
          </p:grpSpPr>
          <p:sp>
            <p:nvSpPr>
              <p:cNvPr id="380" name="Google Shape;380;p31"/>
              <p:cNvSpPr/>
              <p:nvPr/>
            </p:nvSpPr>
            <p:spPr>
              <a:xfrm>
                <a:off x="5455245" y="33222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744" y="0"/>
                      <a:pt x="0" y="237649"/>
                      <a:pt x="0" y="530924"/>
                    </a:cubicBezTo>
                    <a:cubicBezTo>
                      <a:pt x="0" y="824103"/>
                      <a:pt x="237744" y="1061752"/>
                      <a:pt x="530924" y="1061752"/>
                    </a:cubicBezTo>
                    <a:close/>
                    <a:moveTo>
                      <a:pt x="530924" y="272510"/>
                    </a:moveTo>
                    <a:cubicBezTo>
                      <a:pt x="673322" y="272510"/>
                      <a:pt x="789242" y="388430"/>
                      <a:pt x="789242" y="530828"/>
                    </a:cubicBezTo>
                    <a:cubicBezTo>
                      <a:pt x="789242" y="673227"/>
                      <a:pt x="673322" y="789242"/>
                      <a:pt x="530924" y="789242"/>
                    </a:cubicBezTo>
                    <a:cubicBezTo>
                      <a:pt x="388525" y="789242"/>
                      <a:pt x="272606" y="673418"/>
                      <a:pt x="272606" y="530924"/>
                    </a:cubicBezTo>
                    <a:cubicBezTo>
                      <a:pt x="272606" y="388430"/>
                      <a:pt x="388525" y="272510"/>
                      <a:pt x="530924" y="2725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5842531" y="3709652"/>
                <a:ext cx="287178" cy="287083"/>
              </a:xfrm>
              <a:custGeom>
                <a:rect b="b" l="l" r="r" t="t"/>
                <a:pathLst>
                  <a:path extrusionOk="0" h="287083" w="287178">
                    <a:moveTo>
                      <a:pt x="143637" y="287084"/>
                    </a:moveTo>
                    <a:cubicBezTo>
                      <a:pt x="222790" y="287084"/>
                      <a:pt x="287179" y="222695"/>
                      <a:pt x="287179" y="143542"/>
                    </a:cubicBezTo>
                    <a:cubicBezTo>
                      <a:pt x="287179" y="64389"/>
                      <a:pt x="222790" y="0"/>
                      <a:pt x="143637" y="0"/>
                    </a:cubicBezTo>
                    <a:cubicBezTo>
                      <a:pt x="64484" y="0"/>
                      <a:pt x="0" y="64389"/>
                      <a:pt x="0" y="143542"/>
                    </a:cubicBezTo>
                    <a:cubicBezTo>
                      <a:pt x="0" y="222599"/>
                      <a:pt x="64389" y="287084"/>
                      <a:pt x="143637" y="287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2" name="Google Shape;382;p31"/>
            <p:cNvSpPr/>
            <p:nvPr/>
          </p:nvSpPr>
          <p:spPr>
            <a:xfrm>
              <a:off x="6748715" y="774021"/>
              <a:ext cx="400847" cy="400811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323374" y="404622"/>
                  </a:moveTo>
                  <a:cubicBezTo>
                    <a:pt x="300990" y="382143"/>
                    <a:pt x="300990" y="345853"/>
                    <a:pt x="323374" y="323469"/>
                  </a:cubicBezTo>
                  <a:cubicBezTo>
                    <a:pt x="345853" y="301085"/>
                    <a:pt x="382143" y="301085"/>
                    <a:pt x="404527" y="323469"/>
                  </a:cubicBezTo>
                  <a:lnTo>
                    <a:pt x="530924" y="449771"/>
                  </a:lnTo>
                  <a:lnTo>
                    <a:pt x="657320" y="323469"/>
                  </a:lnTo>
                  <a:cubicBezTo>
                    <a:pt x="679704" y="301085"/>
                    <a:pt x="716090" y="301085"/>
                    <a:pt x="738473" y="323469"/>
                  </a:cubicBezTo>
                  <a:cubicBezTo>
                    <a:pt x="760952" y="345853"/>
                    <a:pt x="760952" y="382238"/>
                    <a:pt x="738473" y="404622"/>
                  </a:cubicBezTo>
                  <a:lnTo>
                    <a:pt x="612077" y="530924"/>
                  </a:lnTo>
                  <a:lnTo>
                    <a:pt x="738378" y="657225"/>
                  </a:lnTo>
                  <a:cubicBezTo>
                    <a:pt x="760857" y="679609"/>
                    <a:pt x="760857" y="715994"/>
                    <a:pt x="738378" y="738378"/>
                  </a:cubicBezTo>
                  <a:cubicBezTo>
                    <a:pt x="715994" y="760857"/>
                    <a:pt x="679609" y="760857"/>
                    <a:pt x="657225" y="738378"/>
                  </a:cubicBezTo>
                  <a:lnTo>
                    <a:pt x="530924" y="612077"/>
                  </a:lnTo>
                  <a:lnTo>
                    <a:pt x="404527" y="738378"/>
                  </a:lnTo>
                  <a:cubicBezTo>
                    <a:pt x="382143" y="760857"/>
                    <a:pt x="345853" y="760857"/>
                    <a:pt x="323374" y="738378"/>
                  </a:cubicBezTo>
                  <a:cubicBezTo>
                    <a:pt x="300990" y="715994"/>
                    <a:pt x="300990" y="679609"/>
                    <a:pt x="323374" y="657225"/>
                  </a:cubicBezTo>
                  <a:lnTo>
                    <a:pt x="449771" y="530924"/>
                  </a:lnTo>
                  <a:lnTo>
                    <a:pt x="323374" y="404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1"/>
            <p:cNvGrpSpPr/>
            <p:nvPr/>
          </p:nvGrpSpPr>
          <p:grpSpPr>
            <a:xfrm>
              <a:off x="7676128" y="771170"/>
              <a:ext cx="401484" cy="401448"/>
              <a:chOff x="6937036" y="3705967"/>
              <a:chExt cx="1061847" cy="1061751"/>
            </a:xfrm>
          </p:grpSpPr>
          <p:sp>
            <p:nvSpPr>
              <p:cNvPr id="384" name="Google Shape;384;p31"/>
              <p:cNvSpPr/>
              <p:nvPr/>
            </p:nvSpPr>
            <p:spPr>
              <a:xfrm>
                <a:off x="6937036" y="3705967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16694" y="490347"/>
                    </a:moveTo>
                    <a:lnTo>
                      <a:pt x="490347" y="216694"/>
                    </a:lnTo>
                    <a:cubicBezTo>
                      <a:pt x="512731" y="194310"/>
                      <a:pt x="549021" y="194310"/>
                      <a:pt x="571500" y="216694"/>
                    </a:cubicBezTo>
                    <a:lnTo>
                      <a:pt x="845153" y="490347"/>
                    </a:lnTo>
                    <a:cubicBezTo>
                      <a:pt x="867537" y="512731"/>
                      <a:pt x="867537" y="549116"/>
                      <a:pt x="845153" y="571500"/>
                    </a:cubicBezTo>
                    <a:lnTo>
                      <a:pt x="571405" y="845153"/>
                    </a:lnTo>
                    <a:cubicBezTo>
                      <a:pt x="549021" y="867537"/>
                      <a:pt x="512731" y="867537"/>
                      <a:pt x="490347" y="845153"/>
                    </a:cubicBezTo>
                    <a:lnTo>
                      <a:pt x="216694" y="571500"/>
                    </a:lnTo>
                    <a:cubicBezTo>
                      <a:pt x="194215" y="549021"/>
                      <a:pt x="194215" y="512731"/>
                      <a:pt x="216694" y="4903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 rot="-2700000">
                <a:off x="7331885" y="4100692"/>
                <a:ext cx="272372" cy="272372"/>
              </a:xfrm>
              <a:custGeom>
                <a:rect b="b" l="l" r="r" t="t"/>
                <a:pathLst>
                  <a:path extrusionOk="0" h="272221" w="272221">
                    <a:moveTo>
                      <a:pt x="0" y="0"/>
                    </a:moveTo>
                    <a:lnTo>
                      <a:pt x="272222" y="0"/>
                    </a:lnTo>
                    <a:lnTo>
                      <a:pt x="272222" y="272222"/>
                    </a:lnTo>
                    <a:lnTo>
                      <a:pt x="0" y="2722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6" name="Google Shape;386;p31"/>
            <p:cNvSpPr/>
            <p:nvPr/>
          </p:nvSpPr>
          <p:spPr>
            <a:xfrm>
              <a:off x="8453252" y="572479"/>
              <a:ext cx="799040" cy="798968"/>
            </a:xfrm>
            <a:custGeom>
              <a:rect b="b" l="l" r="r" t="t"/>
              <a:pathLst>
                <a:path extrusionOk="0" h="1061751" w="1061847">
                  <a:moveTo>
                    <a:pt x="530924" y="1061752"/>
                  </a:moveTo>
                  <a:cubicBezTo>
                    <a:pt x="824103" y="1061752"/>
                    <a:pt x="1061847" y="824103"/>
                    <a:pt x="1061847" y="530924"/>
                  </a:cubicBezTo>
                  <a:cubicBezTo>
                    <a:pt x="1061752" y="237649"/>
                    <a:pt x="824103" y="0"/>
                    <a:pt x="530924" y="0"/>
                  </a:cubicBezTo>
                  <a:cubicBezTo>
                    <a:pt x="237744" y="0"/>
                    <a:pt x="0" y="237649"/>
                    <a:pt x="0" y="530924"/>
                  </a:cubicBezTo>
                  <a:cubicBezTo>
                    <a:pt x="0" y="824103"/>
                    <a:pt x="237649" y="1061752"/>
                    <a:pt x="530924" y="1061752"/>
                  </a:cubicBezTo>
                  <a:close/>
                  <a:moveTo>
                    <a:pt x="294894" y="473488"/>
                  </a:moveTo>
                  <a:lnTo>
                    <a:pt x="473488" y="473488"/>
                  </a:lnTo>
                  <a:lnTo>
                    <a:pt x="473488" y="294799"/>
                  </a:lnTo>
                  <a:cubicBezTo>
                    <a:pt x="473488" y="263081"/>
                    <a:pt x="499205" y="237363"/>
                    <a:pt x="530924" y="237363"/>
                  </a:cubicBezTo>
                  <a:cubicBezTo>
                    <a:pt x="562547" y="237363"/>
                    <a:pt x="588264" y="263081"/>
                    <a:pt x="588264" y="294799"/>
                  </a:cubicBezTo>
                  <a:lnTo>
                    <a:pt x="588264" y="473488"/>
                  </a:lnTo>
                  <a:lnTo>
                    <a:pt x="766953" y="473488"/>
                  </a:lnTo>
                  <a:cubicBezTo>
                    <a:pt x="798671" y="473488"/>
                    <a:pt x="824294" y="499205"/>
                    <a:pt x="824294" y="530828"/>
                  </a:cubicBezTo>
                  <a:cubicBezTo>
                    <a:pt x="824294" y="562547"/>
                    <a:pt x="798671" y="588264"/>
                    <a:pt x="766953" y="588264"/>
                  </a:cubicBezTo>
                  <a:lnTo>
                    <a:pt x="588264" y="588264"/>
                  </a:lnTo>
                  <a:lnTo>
                    <a:pt x="588264" y="766953"/>
                  </a:lnTo>
                  <a:cubicBezTo>
                    <a:pt x="588264" y="798576"/>
                    <a:pt x="562547" y="824294"/>
                    <a:pt x="530924" y="824294"/>
                  </a:cubicBezTo>
                  <a:cubicBezTo>
                    <a:pt x="499300" y="824294"/>
                    <a:pt x="473488" y="798576"/>
                    <a:pt x="473488" y="766953"/>
                  </a:cubicBezTo>
                  <a:lnTo>
                    <a:pt x="473488" y="588264"/>
                  </a:lnTo>
                  <a:lnTo>
                    <a:pt x="294894" y="588264"/>
                  </a:lnTo>
                  <a:cubicBezTo>
                    <a:pt x="263176" y="588264"/>
                    <a:pt x="237458" y="562547"/>
                    <a:pt x="237458" y="530828"/>
                  </a:cubicBezTo>
                  <a:cubicBezTo>
                    <a:pt x="237363" y="499205"/>
                    <a:pt x="263081" y="473488"/>
                    <a:pt x="294894" y="4734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" name="Google Shape;387;p31"/>
            <p:cNvGrpSpPr/>
            <p:nvPr/>
          </p:nvGrpSpPr>
          <p:grpSpPr>
            <a:xfrm>
              <a:off x="9627794" y="774095"/>
              <a:ext cx="401484" cy="401448"/>
              <a:chOff x="5122614" y="2002871"/>
              <a:chExt cx="1061847" cy="1061751"/>
            </a:xfrm>
          </p:grpSpPr>
          <p:sp>
            <p:nvSpPr>
              <p:cNvPr id="388" name="Google Shape;388;p31"/>
              <p:cNvSpPr/>
              <p:nvPr/>
            </p:nvSpPr>
            <p:spPr>
              <a:xfrm>
                <a:off x="5122614" y="2002871"/>
                <a:ext cx="1061847" cy="1061751"/>
              </a:xfrm>
              <a:custGeom>
                <a:rect b="b" l="l" r="r" t="t"/>
                <a:pathLst>
                  <a:path extrusionOk="0" h="1061751" w="1061847">
                    <a:moveTo>
                      <a:pt x="530924" y="1061752"/>
                    </a:moveTo>
                    <a:cubicBezTo>
                      <a:pt x="824103" y="1061752"/>
                      <a:pt x="1061847" y="824103"/>
                      <a:pt x="1061847" y="530924"/>
                    </a:cubicBezTo>
                    <a:cubicBezTo>
                      <a:pt x="1061752" y="237649"/>
                      <a:pt x="824103" y="0"/>
                      <a:pt x="530924" y="0"/>
                    </a:cubicBezTo>
                    <a:cubicBezTo>
                      <a:pt x="237649" y="0"/>
                      <a:pt x="0" y="237649"/>
                      <a:pt x="0" y="530924"/>
                    </a:cubicBezTo>
                    <a:cubicBezTo>
                      <a:pt x="0" y="824103"/>
                      <a:pt x="237649" y="1061752"/>
                      <a:pt x="530924" y="1061752"/>
                    </a:cubicBezTo>
                    <a:close/>
                    <a:moveTo>
                      <a:pt x="279940" y="337375"/>
                    </a:moveTo>
                    <a:cubicBezTo>
                      <a:pt x="279940" y="305753"/>
                      <a:pt x="305657" y="280035"/>
                      <a:pt x="337375" y="280035"/>
                    </a:cubicBezTo>
                    <a:lnTo>
                      <a:pt x="724376" y="280035"/>
                    </a:lnTo>
                    <a:cubicBezTo>
                      <a:pt x="755999" y="280035"/>
                      <a:pt x="781717" y="305753"/>
                      <a:pt x="781717" y="337375"/>
                    </a:cubicBezTo>
                    <a:lnTo>
                      <a:pt x="781717" y="724376"/>
                    </a:lnTo>
                    <a:cubicBezTo>
                      <a:pt x="781717" y="756095"/>
                      <a:pt x="755999" y="781812"/>
                      <a:pt x="724376" y="781812"/>
                    </a:cubicBezTo>
                    <a:lnTo>
                      <a:pt x="337375" y="781812"/>
                    </a:lnTo>
                    <a:cubicBezTo>
                      <a:pt x="305657" y="781812"/>
                      <a:pt x="279940" y="756095"/>
                      <a:pt x="279940" y="724376"/>
                    </a:cubicBezTo>
                    <a:lnTo>
                      <a:pt x="279940" y="3373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5517425" y="2397682"/>
                <a:ext cx="272224" cy="272224"/>
              </a:xfrm>
              <a:custGeom>
                <a:rect b="b" l="l" r="r" t="t"/>
                <a:pathLst>
                  <a:path extrusionOk="0" h="272224" w="272224">
                    <a:moveTo>
                      <a:pt x="0" y="0"/>
                    </a:moveTo>
                    <a:lnTo>
                      <a:pt x="272225" y="0"/>
                    </a:lnTo>
                    <a:lnTo>
                      <a:pt x="272225" y="272225"/>
                    </a:lnTo>
                    <a:lnTo>
                      <a:pt x="0" y="2722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J+ 22/23">
  <a:themeElements>
    <a:clrScheme name="Simple Light">
      <a:dk1>
        <a:srgbClr val="0E0E14"/>
      </a:dk1>
      <a:lt1>
        <a:srgbClr val="FFFFFF"/>
      </a:lt1>
      <a:dk2>
        <a:srgbClr val="0080D5"/>
      </a:dk2>
      <a:lt2>
        <a:srgbClr val="F52842"/>
      </a:lt2>
      <a:accent1>
        <a:srgbClr val="FFA046"/>
      </a:accent1>
      <a:accent2>
        <a:srgbClr val="FFE600"/>
      </a:accent2>
      <a:accent3>
        <a:srgbClr val="A6F216"/>
      </a:accent3>
      <a:accent4>
        <a:srgbClr val="262629"/>
      </a:accent4>
      <a:accent5>
        <a:srgbClr val="00C0FF"/>
      </a:accent5>
      <a:accent6>
        <a:srgbClr val="0C0E3B"/>
      </a:accent6>
      <a:hlink>
        <a:srgbClr val="FFE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